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 r:id="rId2"/>
    <p:sldId id="257" r:id="rId3"/>
    <p:sldId id="267" r:id="rId4"/>
    <p:sldId id="264" r:id="rId5"/>
    <p:sldId id="269" r:id="rId6"/>
    <p:sldId id="268" r:id="rId7"/>
    <p:sldId id="258" r:id="rId8"/>
    <p:sldId id="265" r:id="rId9"/>
    <p:sldId id="266" r:id="rId10"/>
    <p:sldId id="259" r:id="rId11"/>
    <p:sldId id="270" r:id="rId12"/>
    <p:sldId id="262" r:id="rId13"/>
    <p:sldId id="271" r:id="rId14"/>
    <p:sldId id="272" r:id="rId15"/>
    <p:sldId id="273" r:id="rId16"/>
    <p:sldId id="282" r:id="rId17"/>
    <p:sldId id="275" r:id="rId18"/>
    <p:sldId id="276" r:id="rId19"/>
    <p:sldId id="277" r:id="rId20"/>
    <p:sldId id="278" r:id="rId21"/>
    <p:sldId id="279" r:id="rId22"/>
    <p:sldId id="280" r:id="rId23"/>
    <p:sldId id="281"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l Benedict" initials="KB" lastIdx="2" clrIdx="0">
    <p:extLst>
      <p:ext uri="{19B8F6BF-5375-455C-9EA6-DF929625EA0E}">
        <p15:presenceInfo xmlns:p15="http://schemas.microsoft.com/office/powerpoint/2012/main" userId="S::kbene@unm.edu::f85604f0-0efb-4259-a79b-a3b1ce9ff90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C53102-6C01-4ABA-AA6B-7F371D36EBB9}" v="4" dt="2018-04-06T21:33:55.7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490" autoAdjust="0"/>
  </p:normalViewPr>
  <p:slideViewPr>
    <p:cSldViewPr snapToGrid="0">
      <p:cViewPr varScale="1">
        <p:scale>
          <a:sx n="86" d="100"/>
          <a:sy n="86" d="100"/>
        </p:scale>
        <p:origin x="233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l Benedict" userId="S::kbene@unm.edu::f85604f0-0efb-4259-a79b-a3b1ce9ff908" providerId="AD" clId="Web-{EF39C187-0DDF-4EB3-A6E3-3F9D2032775E}"/>
    <pc:docChg chg="addSld modSld">
      <pc:chgData name="Karl Benedict" userId="S::kbene@unm.edu::f85604f0-0efb-4259-a79b-a3b1ce9ff908" providerId="AD" clId="Web-{EF39C187-0DDF-4EB3-A6E3-3F9D2032775E}" dt="2018-04-04T15:56:44.965" v="487"/>
      <pc:docMkLst>
        <pc:docMk/>
      </pc:docMkLst>
      <pc:sldChg chg="addSp modSp">
        <pc:chgData name="Karl Benedict" userId="S::kbene@unm.edu::f85604f0-0efb-4259-a79b-a3b1ce9ff908" providerId="AD" clId="Web-{EF39C187-0DDF-4EB3-A6E3-3F9D2032775E}" dt="2018-04-04T15:24:05.690" v="7"/>
        <pc:sldMkLst>
          <pc:docMk/>
          <pc:sldMk cId="3411441972" sldId="262"/>
        </pc:sldMkLst>
        <pc:picChg chg="mod">
          <ac:chgData name="Karl Benedict" userId="S::kbene@unm.edu::f85604f0-0efb-4259-a79b-a3b1ce9ff908" providerId="AD" clId="Web-{EF39C187-0DDF-4EB3-A6E3-3F9D2032775E}" dt="2018-04-04T15:23:29.267" v="3"/>
          <ac:picMkLst>
            <pc:docMk/>
            <pc:sldMk cId="3411441972" sldId="262"/>
            <ac:picMk id="3" creationId="{00000000-0000-0000-0000-000000000000}"/>
          </ac:picMkLst>
        </pc:picChg>
        <pc:picChg chg="mod">
          <ac:chgData name="Karl Benedict" userId="S::kbene@unm.edu::f85604f0-0efb-4259-a79b-a3b1ce9ff908" providerId="AD" clId="Web-{EF39C187-0DDF-4EB3-A6E3-3F9D2032775E}" dt="2018-04-04T15:24:05.690" v="7"/>
          <ac:picMkLst>
            <pc:docMk/>
            <pc:sldMk cId="3411441972" sldId="262"/>
            <ac:picMk id="4" creationId="{2698EC7B-6436-4895-9F21-EEADAA2BD0C4}"/>
          </ac:picMkLst>
        </pc:picChg>
        <pc:picChg chg="mod">
          <ac:chgData name="Karl Benedict" userId="S::kbene@unm.edu::f85604f0-0efb-4259-a79b-a3b1ce9ff908" providerId="AD" clId="Web-{EF39C187-0DDF-4EB3-A6E3-3F9D2032775E}" dt="2018-04-04T15:23:23.752" v="2"/>
          <ac:picMkLst>
            <pc:docMk/>
            <pc:sldMk cId="3411441972" sldId="262"/>
            <ac:picMk id="12" creationId="{00000000-0000-0000-0000-000000000000}"/>
          </ac:picMkLst>
        </pc:picChg>
        <pc:picChg chg="mod">
          <ac:chgData name="Karl Benedict" userId="S::kbene@unm.edu::f85604f0-0efb-4259-a79b-a3b1ce9ff908" providerId="AD" clId="Web-{EF39C187-0DDF-4EB3-A6E3-3F9D2032775E}" dt="2018-04-04T15:23:55.549" v="6"/>
          <ac:picMkLst>
            <pc:docMk/>
            <pc:sldMk cId="3411441972" sldId="262"/>
            <ac:picMk id="13" creationId="{00000000-0000-0000-0000-000000000000}"/>
          </ac:picMkLst>
        </pc:picChg>
        <pc:picChg chg="add mod">
          <ac:chgData name="Karl Benedict" userId="S::kbene@unm.edu::f85604f0-0efb-4259-a79b-a3b1ce9ff908" providerId="AD" clId="Web-{EF39C187-0DDF-4EB3-A6E3-3F9D2032775E}" dt="2018-04-04T15:23:13.267" v="1"/>
          <ac:picMkLst>
            <pc:docMk/>
            <pc:sldMk cId="3411441972" sldId="262"/>
            <ac:picMk id="14" creationId="{5ED4E4A5-E9E4-45B5-BE87-F0E6B7F76BAE}"/>
          </ac:picMkLst>
        </pc:picChg>
      </pc:sldChg>
      <pc:sldChg chg="addSp delSp modSp">
        <pc:chgData name="Karl Benedict" userId="S::kbene@unm.edu::f85604f0-0efb-4259-a79b-a3b1ce9ff908" providerId="AD" clId="Web-{EF39C187-0DDF-4EB3-A6E3-3F9D2032775E}" dt="2018-04-04T15:30:38.841" v="41"/>
        <pc:sldMkLst>
          <pc:docMk/>
          <pc:sldMk cId="3916713531" sldId="271"/>
        </pc:sldMkLst>
        <pc:spChg chg="del">
          <ac:chgData name="Karl Benedict" userId="S::kbene@unm.edu::f85604f0-0efb-4259-a79b-a3b1ce9ff908" providerId="AD" clId="Web-{EF39C187-0DDF-4EB3-A6E3-3F9D2032775E}" dt="2018-04-04T15:25:11.848" v="15"/>
          <ac:spMkLst>
            <pc:docMk/>
            <pc:sldMk cId="3916713531" sldId="271"/>
            <ac:spMk id="8" creationId="{00000000-0000-0000-0000-000000000000}"/>
          </ac:spMkLst>
        </pc:spChg>
        <pc:spChg chg="del">
          <ac:chgData name="Karl Benedict" userId="S::kbene@unm.edu::f85604f0-0efb-4259-a79b-a3b1ce9ff908" providerId="AD" clId="Web-{EF39C187-0DDF-4EB3-A6E3-3F9D2032775E}" dt="2018-04-04T15:25:11.848" v="12"/>
          <ac:spMkLst>
            <pc:docMk/>
            <pc:sldMk cId="3916713531" sldId="271"/>
            <ac:spMk id="11" creationId="{00000000-0000-0000-0000-000000000000}"/>
          </ac:spMkLst>
        </pc:spChg>
        <pc:spChg chg="add">
          <ac:chgData name="Karl Benedict" userId="S::kbene@unm.edu::f85604f0-0efb-4259-a79b-a3b1ce9ff908" providerId="AD" clId="Web-{EF39C187-0DDF-4EB3-A6E3-3F9D2032775E}" dt="2018-04-04T15:25:15.270" v="20"/>
          <ac:spMkLst>
            <pc:docMk/>
            <pc:sldMk cId="3916713531" sldId="271"/>
            <ac:spMk id="18" creationId="{6E9AA5AE-6861-4E87-9407-79A630D5134F}"/>
          </ac:spMkLst>
        </pc:spChg>
        <pc:spChg chg="add">
          <ac:chgData name="Karl Benedict" userId="S::kbene@unm.edu::f85604f0-0efb-4259-a79b-a3b1ce9ff908" providerId="AD" clId="Web-{EF39C187-0DDF-4EB3-A6E3-3F9D2032775E}" dt="2018-04-04T15:25:15.301" v="23"/>
          <ac:spMkLst>
            <pc:docMk/>
            <pc:sldMk cId="3916713531" sldId="271"/>
            <ac:spMk id="24" creationId="{6C9CF2C1-8AED-4C2B-974E-C8CF0EC5A4E7}"/>
          </ac:spMkLst>
        </pc:spChg>
        <pc:spChg chg="add mod">
          <ac:chgData name="Karl Benedict" userId="S::kbene@unm.edu::f85604f0-0efb-4259-a79b-a3b1ce9ff908" providerId="AD" clId="Web-{EF39C187-0DDF-4EB3-A6E3-3F9D2032775E}" dt="2018-04-04T15:30:38.841" v="41"/>
          <ac:spMkLst>
            <pc:docMk/>
            <pc:sldMk cId="3916713531" sldId="271"/>
            <ac:spMk id="35" creationId="{94F46661-A770-40D0-9F98-F13264FE9790}"/>
          </ac:spMkLst>
        </pc:spChg>
        <pc:picChg chg="del">
          <ac:chgData name="Karl Benedict" userId="S::kbene@unm.edu::f85604f0-0efb-4259-a79b-a3b1ce9ff908" providerId="AD" clId="Web-{EF39C187-0DDF-4EB3-A6E3-3F9D2032775E}" dt="2018-04-04T15:25:11.848" v="9"/>
          <ac:picMkLst>
            <pc:docMk/>
            <pc:sldMk cId="3916713531" sldId="271"/>
            <ac:picMk id="3" creationId="{00000000-0000-0000-0000-000000000000}"/>
          </ac:picMkLst>
        </pc:picChg>
        <pc:picChg chg="del">
          <ac:chgData name="Karl Benedict" userId="S::kbene@unm.edu::f85604f0-0efb-4259-a79b-a3b1ce9ff908" providerId="AD" clId="Web-{EF39C187-0DDF-4EB3-A6E3-3F9D2032775E}" dt="2018-04-04T15:25:11.848" v="8"/>
          <ac:picMkLst>
            <pc:docMk/>
            <pc:sldMk cId="3916713531" sldId="271"/>
            <ac:picMk id="4" creationId="{2698EC7B-6436-4895-9F21-EEADAA2BD0C4}"/>
          </ac:picMkLst>
        </pc:picChg>
        <pc:picChg chg="add">
          <ac:chgData name="Karl Benedict" userId="S::kbene@unm.edu::f85604f0-0efb-4259-a79b-a3b1ce9ff908" providerId="AD" clId="Web-{EF39C187-0DDF-4EB3-A6E3-3F9D2032775E}" dt="2018-04-04T15:25:15.254" v="18"/>
          <ac:picMkLst>
            <pc:docMk/>
            <pc:sldMk cId="3916713531" sldId="271"/>
            <ac:picMk id="5" creationId="{FBE24FC1-16F9-4BE2-A8D5-CAF0B29CAD2D}"/>
          </ac:picMkLst>
        </pc:picChg>
        <pc:picChg chg="del">
          <ac:chgData name="Karl Benedict" userId="S::kbene@unm.edu::f85604f0-0efb-4259-a79b-a3b1ce9ff908" providerId="AD" clId="Web-{EF39C187-0DDF-4EB3-A6E3-3F9D2032775E}" dt="2018-04-04T15:25:14.426" v="17"/>
          <ac:picMkLst>
            <pc:docMk/>
            <pc:sldMk cId="3916713531" sldId="271"/>
            <ac:picMk id="6" creationId="{00000000-0000-0000-0000-000000000000}"/>
          </ac:picMkLst>
        </pc:picChg>
        <pc:picChg chg="del">
          <ac:chgData name="Karl Benedict" userId="S::kbene@unm.edu::f85604f0-0efb-4259-a79b-a3b1ce9ff908" providerId="AD" clId="Web-{EF39C187-0DDF-4EB3-A6E3-3F9D2032775E}" dt="2018-04-04T15:25:11.848" v="16"/>
          <ac:picMkLst>
            <pc:docMk/>
            <pc:sldMk cId="3916713531" sldId="271"/>
            <ac:picMk id="7" creationId="{00000000-0000-0000-0000-000000000000}"/>
          </ac:picMkLst>
        </pc:picChg>
        <pc:picChg chg="del">
          <ac:chgData name="Karl Benedict" userId="S::kbene@unm.edu::f85604f0-0efb-4259-a79b-a3b1ce9ff908" providerId="AD" clId="Web-{EF39C187-0DDF-4EB3-A6E3-3F9D2032775E}" dt="2018-04-04T15:25:11.848" v="14"/>
          <ac:picMkLst>
            <pc:docMk/>
            <pc:sldMk cId="3916713531" sldId="271"/>
            <ac:picMk id="9" creationId="{00000000-0000-0000-0000-000000000000}"/>
          </ac:picMkLst>
        </pc:picChg>
        <pc:picChg chg="del">
          <ac:chgData name="Karl Benedict" userId="S::kbene@unm.edu::f85604f0-0efb-4259-a79b-a3b1ce9ff908" providerId="AD" clId="Web-{EF39C187-0DDF-4EB3-A6E3-3F9D2032775E}" dt="2018-04-04T15:25:11.848" v="13"/>
          <ac:picMkLst>
            <pc:docMk/>
            <pc:sldMk cId="3916713531" sldId="271"/>
            <ac:picMk id="10" creationId="{00000000-0000-0000-0000-000000000000}"/>
          </ac:picMkLst>
        </pc:picChg>
        <pc:picChg chg="del">
          <ac:chgData name="Karl Benedict" userId="S::kbene@unm.edu::f85604f0-0efb-4259-a79b-a3b1ce9ff908" providerId="AD" clId="Web-{EF39C187-0DDF-4EB3-A6E3-3F9D2032775E}" dt="2018-04-04T15:25:11.848" v="11"/>
          <ac:picMkLst>
            <pc:docMk/>
            <pc:sldMk cId="3916713531" sldId="271"/>
            <ac:picMk id="12" creationId="{00000000-0000-0000-0000-000000000000}"/>
          </ac:picMkLst>
        </pc:picChg>
        <pc:picChg chg="del">
          <ac:chgData name="Karl Benedict" userId="S::kbene@unm.edu::f85604f0-0efb-4259-a79b-a3b1ce9ff908" providerId="AD" clId="Web-{EF39C187-0DDF-4EB3-A6E3-3F9D2032775E}" dt="2018-04-04T15:25:11.848" v="10"/>
          <ac:picMkLst>
            <pc:docMk/>
            <pc:sldMk cId="3916713531" sldId="271"/>
            <ac:picMk id="13" creationId="{00000000-0000-0000-0000-000000000000}"/>
          </ac:picMkLst>
        </pc:picChg>
        <pc:picChg chg="add">
          <ac:chgData name="Karl Benedict" userId="S::kbene@unm.edu::f85604f0-0efb-4259-a79b-a3b1ce9ff908" providerId="AD" clId="Web-{EF39C187-0DDF-4EB3-A6E3-3F9D2032775E}" dt="2018-04-04T15:25:15.270" v="19"/>
          <ac:picMkLst>
            <pc:docMk/>
            <pc:sldMk cId="3916713531" sldId="271"/>
            <ac:picMk id="16" creationId="{D3167094-66CF-4222-8FA6-FE7633144234}"/>
          </ac:picMkLst>
        </pc:picChg>
        <pc:picChg chg="add">
          <ac:chgData name="Karl Benedict" userId="S::kbene@unm.edu::f85604f0-0efb-4259-a79b-a3b1ce9ff908" providerId="AD" clId="Web-{EF39C187-0DDF-4EB3-A6E3-3F9D2032775E}" dt="2018-04-04T15:25:15.286" v="21"/>
          <ac:picMkLst>
            <pc:docMk/>
            <pc:sldMk cId="3916713531" sldId="271"/>
            <ac:picMk id="20" creationId="{CF5CEFFE-6CD7-4E80-A866-A1A960F13F1A}"/>
          </ac:picMkLst>
        </pc:picChg>
        <pc:picChg chg="add">
          <ac:chgData name="Karl Benedict" userId="S::kbene@unm.edu::f85604f0-0efb-4259-a79b-a3b1ce9ff908" providerId="AD" clId="Web-{EF39C187-0DDF-4EB3-A6E3-3F9D2032775E}" dt="2018-04-04T15:25:15.301" v="22"/>
          <ac:picMkLst>
            <pc:docMk/>
            <pc:sldMk cId="3916713531" sldId="271"/>
            <ac:picMk id="22" creationId="{EADE8BE4-3E7B-4C56-8B08-0FC26DF3D9C0}"/>
          </ac:picMkLst>
        </pc:picChg>
        <pc:picChg chg="add">
          <ac:chgData name="Karl Benedict" userId="S::kbene@unm.edu::f85604f0-0efb-4259-a79b-a3b1ce9ff908" providerId="AD" clId="Web-{EF39C187-0DDF-4EB3-A6E3-3F9D2032775E}" dt="2018-04-04T15:25:15.317" v="24"/>
          <ac:picMkLst>
            <pc:docMk/>
            <pc:sldMk cId="3916713531" sldId="271"/>
            <ac:picMk id="26" creationId="{B1F5729E-7D7A-42C0-9CAE-2AF6460EB3AC}"/>
          </ac:picMkLst>
        </pc:picChg>
        <pc:picChg chg="add">
          <ac:chgData name="Karl Benedict" userId="S::kbene@unm.edu::f85604f0-0efb-4259-a79b-a3b1ce9ff908" providerId="AD" clId="Web-{EF39C187-0DDF-4EB3-A6E3-3F9D2032775E}" dt="2018-04-04T15:25:15.332" v="25"/>
          <ac:picMkLst>
            <pc:docMk/>
            <pc:sldMk cId="3916713531" sldId="271"/>
            <ac:picMk id="28" creationId="{492BFE9F-6C05-40AF-9617-A57DE441D73D}"/>
          </ac:picMkLst>
        </pc:picChg>
        <pc:picChg chg="add">
          <ac:chgData name="Karl Benedict" userId="S::kbene@unm.edu::f85604f0-0efb-4259-a79b-a3b1ce9ff908" providerId="AD" clId="Web-{EF39C187-0DDF-4EB3-A6E3-3F9D2032775E}" dt="2018-04-04T15:25:15.348" v="26"/>
          <ac:picMkLst>
            <pc:docMk/>
            <pc:sldMk cId="3916713531" sldId="271"/>
            <ac:picMk id="30" creationId="{F21A5AC3-ED0C-480B-BD0F-54B92B63DB77}"/>
          </ac:picMkLst>
        </pc:picChg>
        <pc:picChg chg="add">
          <ac:chgData name="Karl Benedict" userId="S::kbene@unm.edu::f85604f0-0efb-4259-a79b-a3b1ce9ff908" providerId="AD" clId="Web-{EF39C187-0DDF-4EB3-A6E3-3F9D2032775E}" dt="2018-04-04T15:25:15.348" v="27"/>
          <ac:picMkLst>
            <pc:docMk/>
            <pc:sldMk cId="3916713531" sldId="271"/>
            <ac:picMk id="32" creationId="{BE4E2763-1C00-4A61-B2F0-DE8734700392}"/>
          </ac:picMkLst>
        </pc:picChg>
        <pc:picChg chg="add">
          <ac:chgData name="Karl Benedict" userId="S::kbene@unm.edu::f85604f0-0efb-4259-a79b-a3b1ce9ff908" providerId="AD" clId="Web-{EF39C187-0DDF-4EB3-A6E3-3F9D2032775E}" dt="2018-04-04T15:25:15.364" v="28"/>
          <ac:picMkLst>
            <pc:docMk/>
            <pc:sldMk cId="3916713531" sldId="271"/>
            <ac:picMk id="34" creationId="{0332245F-73A2-4BE1-8927-2FB584CE2F0C}"/>
          </ac:picMkLst>
        </pc:picChg>
      </pc:sldChg>
      <pc:sldChg chg="modSp new">
        <pc:chgData name="Karl Benedict" userId="S::kbene@unm.edu::f85604f0-0efb-4259-a79b-a3b1ce9ff908" providerId="AD" clId="Web-{EF39C187-0DDF-4EB3-A6E3-3F9D2032775E}" dt="2018-04-04T15:33:56.940" v="46"/>
        <pc:sldMkLst>
          <pc:docMk/>
          <pc:sldMk cId="3791738909" sldId="272"/>
        </pc:sldMkLst>
        <pc:spChg chg="mod">
          <ac:chgData name="Karl Benedict" userId="S::kbene@unm.edu::f85604f0-0efb-4259-a79b-a3b1ce9ff908" providerId="AD" clId="Web-{EF39C187-0DDF-4EB3-A6E3-3F9D2032775E}" dt="2018-04-04T15:33:56.940" v="46"/>
          <ac:spMkLst>
            <pc:docMk/>
            <pc:sldMk cId="3791738909" sldId="272"/>
            <ac:spMk id="2" creationId="{0A9CF194-C785-44FE-BFFB-2AEA3D738ACB}"/>
          </ac:spMkLst>
        </pc:spChg>
      </pc:sldChg>
      <pc:sldChg chg="modSp new">
        <pc:chgData name="Karl Benedict" userId="S::kbene@unm.edu::f85604f0-0efb-4259-a79b-a3b1ce9ff908" providerId="AD" clId="Web-{EF39C187-0DDF-4EB3-A6E3-3F9D2032775E}" dt="2018-04-04T15:34:43.863" v="58"/>
        <pc:sldMkLst>
          <pc:docMk/>
          <pc:sldMk cId="489306757" sldId="273"/>
        </pc:sldMkLst>
        <pc:spChg chg="mod">
          <ac:chgData name="Karl Benedict" userId="S::kbene@unm.edu::f85604f0-0efb-4259-a79b-a3b1ce9ff908" providerId="AD" clId="Web-{EF39C187-0DDF-4EB3-A6E3-3F9D2032775E}" dt="2018-04-04T15:34:43.863" v="58"/>
          <ac:spMkLst>
            <pc:docMk/>
            <pc:sldMk cId="489306757" sldId="273"/>
            <ac:spMk id="4" creationId="{16DABE26-39E0-49E1-9D44-3F35582A3415}"/>
          </ac:spMkLst>
        </pc:spChg>
      </pc:sldChg>
      <pc:sldChg chg="modSp new">
        <pc:chgData name="Karl Benedict" userId="S::kbene@unm.edu::f85604f0-0efb-4259-a79b-a3b1ce9ff908" providerId="AD" clId="Web-{EF39C187-0DDF-4EB3-A6E3-3F9D2032775E}" dt="2018-04-04T15:40:27.481" v="88"/>
        <pc:sldMkLst>
          <pc:docMk/>
          <pc:sldMk cId="3969405374" sldId="274"/>
        </pc:sldMkLst>
        <pc:spChg chg="mod">
          <ac:chgData name="Karl Benedict" userId="S::kbene@unm.edu::f85604f0-0efb-4259-a79b-a3b1ce9ff908" providerId="AD" clId="Web-{EF39C187-0DDF-4EB3-A6E3-3F9D2032775E}" dt="2018-04-04T15:40:27.481" v="88"/>
          <ac:spMkLst>
            <pc:docMk/>
            <pc:sldMk cId="3969405374" sldId="274"/>
            <ac:spMk id="4" creationId="{7576469A-BE61-4AA4-958F-67C7108F3711}"/>
          </ac:spMkLst>
        </pc:spChg>
      </pc:sldChg>
      <pc:sldChg chg="addSp delSp modSp new">
        <pc:chgData name="Karl Benedict" userId="S::kbene@unm.edu::f85604f0-0efb-4259-a79b-a3b1ce9ff908" providerId="AD" clId="Web-{EF39C187-0DDF-4EB3-A6E3-3F9D2032775E}" dt="2018-04-04T15:55:29.103" v="473"/>
        <pc:sldMkLst>
          <pc:docMk/>
          <pc:sldMk cId="3501846067" sldId="275"/>
        </pc:sldMkLst>
        <pc:spChg chg="mod">
          <ac:chgData name="Karl Benedict" userId="S::kbene@unm.edu::f85604f0-0efb-4259-a79b-a3b1ce9ff908" providerId="AD" clId="Web-{EF39C187-0DDF-4EB3-A6E3-3F9D2032775E}" dt="2018-04-04T15:40:39.576" v="100"/>
          <ac:spMkLst>
            <pc:docMk/>
            <pc:sldMk cId="3501846067" sldId="275"/>
            <ac:spMk id="2" creationId="{9E36AD09-2565-4A15-A4B0-39F4B1F091C6}"/>
          </ac:spMkLst>
        </pc:spChg>
        <pc:spChg chg="mod">
          <ac:chgData name="Karl Benedict" userId="S::kbene@unm.edu::f85604f0-0efb-4259-a79b-a3b1ce9ff908" providerId="AD" clId="Web-{EF39C187-0DDF-4EB3-A6E3-3F9D2032775E}" dt="2018-04-04T15:46:47.384" v="362"/>
          <ac:spMkLst>
            <pc:docMk/>
            <pc:sldMk cId="3501846067" sldId="275"/>
            <ac:spMk id="3" creationId="{6607D1EA-AC05-4354-926A-CE78C7283914}"/>
          </ac:spMkLst>
        </pc:spChg>
        <pc:spChg chg="mod">
          <ac:chgData name="Karl Benedict" userId="S::kbene@unm.edu::f85604f0-0efb-4259-a79b-a3b1ce9ff908" providerId="AD" clId="Web-{EF39C187-0DDF-4EB3-A6E3-3F9D2032775E}" dt="2018-04-04T15:55:29.103" v="473"/>
          <ac:spMkLst>
            <pc:docMk/>
            <pc:sldMk cId="3501846067" sldId="275"/>
            <ac:spMk id="4" creationId="{48B95F89-8E5C-48CE-BA19-0487DE42C50A}"/>
          </ac:spMkLst>
        </pc:spChg>
        <pc:spChg chg="add mod">
          <ac:chgData name="Karl Benedict" userId="S::kbene@unm.edu::f85604f0-0efb-4259-a79b-a3b1ce9ff908" providerId="AD" clId="Web-{EF39C187-0DDF-4EB3-A6E3-3F9D2032775E}" dt="2018-04-04T15:48:42.246" v="376"/>
          <ac:spMkLst>
            <pc:docMk/>
            <pc:sldMk cId="3501846067" sldId="275"/>
            <ac:spMk id="5" creationId="{90455563-5D98-4138-85AB-AC372988C1BC}"/>
          </ac:spMkLst>
        </pc:spChg>
        <pc:spChg chg="add mod">
          <ac:chgData name="Karl Benedict" userId="S::kbene@unm.edu::f85604f0-0efb-4259-a79b-a3b1ce9ff908" providerId="AD" clId="Web-{EF39C187-0DDF-4EB3-A6E3-3F9D2032775E}" dt="2018-04-04T15:49:30.669" v="388"/>
          <ac:spMkLst>
            <pc:docMk/>
            <pc:sldMk cId="3501846067" sldId="275"/>
            <ac:spMk id="6" creationId="{14927D42-4E4D-4BEB-A823-1D493A360745}"/>
          </ac:spMkLst>
        </pc:spChg>
        <pc:spChg chg="add del">
          <ac:chgData name="Karl Benedict" userId="S::kbene@unm.edu::f85604f0-0efb-4259-a79b-a3b1ce9ff908" providerId="AD" clId="Web-{EF39C187-0DDF-4EB3-A6E3-3F9D2032775E}" dt="2018-04-04T15:50:02.920" v="390"/>
          <ac:spMkLst>
            <pc:docMk/>
            <pc:sldMk cId="3501846067" sldId="275"/>
            <ac:spMk id="7" creationId="{057AFAF4-0F20-48DC-8833-D0E71ED98F49}"/>
          </ac:spMkLst>
        </pc:spChg>
      </pc:sldChg>
      <pc:sldChg chg="modSp new">
        <pc:chgData name="Karl Benedict" userId="S::kbene@unm.edu::f85604f0-0efb-4259-a79b-a3b1ce9ff908" providerId="AD" clId="Web-{EF39C187-0DDF-4EB3-A6E3-3F9D2032775E}" dt="2018-04-04T15:56:42.449" v="485"/>
        <pc:sldMkLst>
          <pc:docMk/>
          <pc:sldMk cId="708000845" sldId="276"/>
        </pc:sldMkLst>
        <pc:spChg chg="mod">
          <ac:chgData name="Karl Benedict" userId="S::kbene@unm.edu::f85604f0-0efb-4259-a79b-a3b1ce9ff908" providerId="AD" clId="Web-{EF39C187-0DDF-4EB3-A6E3-3F9D2032775E}" dt="2018-04-04T15:56:42.449" v="485"/>
          <ac:spMkLst>
            <pc:docMk/>
            <pc:sldMk cId="708000845" sldId="276"/>
            <ac:spMk id="4" creationId="{660B1BD4-B50C-4612-9D09-D451FC38E276}"/>
          </ac:spMkLst>
        </pc:spChg>
      </pc:sldChg>
    </pc:docChg>
  </pc:docChgLst>
  <pc:docChgLst>
    <pc:chgData name="Karl Benedict" userId="S::kbene@unm.edu::f85604f0-0efb-4259-a79b-a3b1ce9ff908" providerId="AD" clId="Web-{EC91D223-A701-496C-B9BB-C1904023D40E}"/>
    <pc:docChg chg="modSld">
      <pc:chgData name="Karl Benedict" userId="S::kbene@unm.edu::f85604f0-0efb-4259-a79b-a3b1ce9ff908" providerId="AD" clId="Web-{EC91D223-A701-496C-B9BB-C1904023D40E}" dt="2018-04-04T15:17:31.452" v="2"/>
      <pc:docMkLst>
        <pc:docMk/>
      </pc:docMkLst>
      <pc:sldChg chg="modSp">
        <pc:chgData name="Karl Benedict" userId="S::kbene@unm.edu::f85604f0-0efb-4259-a79b-a3b1ce9ff908" providerId="AD" clId="Web-{EC91D223-A701-496C-B9BB-C1904023D40E}" dt="2018-04-04T15:17:31.452" v="2"/>
        <pc:sldMkLst>
          <pc:docMk/>
          <pc:sldMk cId="3411441972" sldId="262"/>
        </pc:sldMkLst>
        <pc:spChg chg="mod">
          <ac:chgData name="Karl Benedict" userId="S::kbene@unm.edu::f85604f0-0efb-4259-a79b-a3b1ce9ff908" providerId="AD" clId="Web-{EC91D223-A701-496C-B9BB-C1904023D40E}" dt="2018-04-04T15:17:31.452" v="2"/>
          <ac:spMkLst>
            <pc:docMk/>
            <pc:sldMk cId="3411441972" sldId="262"/>
            <ac:spMk id="11" creationId="{00000000-0000-0000-0000-000000000000}"/>
          </ac:spMkLst>
        </pc:spChg>
        <pc:picChg chg="mod">
          <ac:chgData name="Karl Benedict" userId="S::kbene@unm.edu::f85604f0-0efb-4259-a79b-a3b1ce9ff908" providerId="AD" clId="Web-{EC91D223-A701-496C-B9BB-C1904023D40E}" dt="2018-04-04T15:17:24.171" v="0"/>
          <ac:picMkLst>
            <pc:docMk/>
            <pc:sldMk cId="3411441972" sldId="262"/>
            <ac:picMk id="9" creationId="{00000000-0000-0000-0000-000000000000}"/>
          </ac:picMkLst>
        </pc:picChg>
        <pc:picChg chg="mod">
          <ac:chgData name="Karl Benedict" userId="S::kbene@unm.edu::f85604f0-0efb-4259-a79b-a3b1ce9ff908" providerId="AD" clId="Web-{EC91D223-A701-496C-B9BB-C1904023D40E}" dt="2018-04-04T15:17:31.437" v="1"/>
          <ac:picMkLst>
            <pc:docMk/>
            <pc:sldMk cId="3411441972" sldId="262"/>
            <ac:picMk id="10" creationId="{00000000-0000-0000-0000-000000000000}"/>
          </ac:picMkLst>
        </pc:picChg>
      </pc:sldChg>
    </pc:docChg>
  </pc:docChgLst>
  <pc:docChgLst>
    <pc:chgData name="Karl Benedict" userId="S::kbene@unm.edu::f85604f0-0efb-4259-a79b-a3b1ce9ff908" providerId="AD" clId="Web-{91CDDDB7-A945-49C2-BBC2-B14231BD1A69}"/>
    <pc:docChg chg="modSld">
      <pc:chgData name="Karl Benedict" userId="S::kbene@unm.edu::f85604f0-0efb-4259-a79b-a3b1ce9ff908" providerId="AD" clId="Web-{91CDDDB7-A945-49C2-BBC2-B14231BD1A69}" dt="2018-04-05T18:19:16.151" v="1"/>
      <pc:docMkLst>
        <pc:docMk/>
      </pc:docMkLst>
      <pc:sldChg chg="modSp addCm">
        <pc:chgData name="Karl Benedict" userId="S::kbene@unm.edu::f85604f0-0efb-4259-a79b-a3b1ce9ff908" providerId="AD" clId="Web-{91CDDDB7-A945-49C2-BBC2-B14231BD1A69}" dt="2018-04-05T18:19:16.151" v="1"/>
        <pc:sldMkLst>
          <pc:docMk/>
          <pc:sldMk cId="2082532768" sldId="259"/>
        </pc:sldMkLst>
        <pc:picChg chg="mod">
          <ac:chgData name="Karl Benedict" userId="S::kbene@unm.edu::f85604f0-0efb-4259-a79b-a3b1ce9ff908" providerId="AD" clId="Web-{91CDDDB7-A945-49C2-BBC2-B14231BD1A69}" dt="2018-04-05T18:19:01.838" v="0"/>
          <ac:picMkLst>
            <pc:docMk/>
            <pc:sldMk cId="2082532768" sldId="259"/>
            <ac:picMk id="4" creationId="{00000000-0000-0000-0000-000000000000}"/>
          </ac:picMkLst>
        </pc:picChg>
      </pc:sldChg>
    </pc:docChg>
  </pc:docChgLst>
  <pc:docChgLst>
    <pc:chgData name="Jonathan Wheeler" userId="S::jwheel01@unm.edu::db2d7353-d832-4f43-aaad-df1b6910c121" providerId="AD" clId="Web-{88817DC5-2DA4-4C8A-A8BA-7F1E9D3CF24F}"/>
    <pc:docChg chg="modSld">
      <pc:chgData name="Jonathan Wheeler" userId="S::jwheel01@unm.edu::db2d7353-d832-4f43-aaad-df1b6910c121" providerId="AD" clId="Web-{88817DC5-2DA4-4C8A-A8BA-7F1E9D3CF24F}" dt="2018-04-06T21:37:49.907" v="4"/>
      <pc:docMkLst>
        <pc:docMk/>
      </pc:docMkLst>
      <pc:sldChg chg="addSp delSp modSp">
        <pc:chgData name="Jonathan Wheeler" userId="S::jwheel01@unm.edu::db2d7353-d832-4f43-aaad-df1b6910c121" providerId="AD" clId="Web-{88817DC5-2DA4-4C8A-A8BA-7F1E9D3CF24F}" dt="2018-04-06T21:37:49.907" v="4"/>
        <pc:sldMkLst>
          <pc:docMk/>
          <pc:sldMk cId="3411441972" sldId="262"/>
        </pc:sldMkLst>
        <pc:graphicFrameChg chg="del">
          <ac:chgData name="Jonathan Wheeler" userId="S::jwheel01@unm.edu::db2d7353-d832-4f43-aaad-df1b6910c121" providerId="AD" clId="Web-{88817DC5-2DA4-4C8A-A8BA-7F1E9D3CF24F}" dt="2018-04-06T21:37:18.999" v="0"/>
          <ac:graphicFrameMkLst>
            <pc:docMk/>
            <pc:sldMk cId="3411441972" sldId="262"/>
            <ac:graphicFrameMk id="5" creationId="{00000000-0000-0000-0000-000000000000}"/>
          </ac:graphicFrameMkLst>
        </pc:graphicFrameChg>
        <pc:picChg chg="add mod">
          <ac:chgData name="Jonathan Wheeler" userId="S::jwheel01@unm.edu::db2d7353-d832-4f43-aaad-df1b6910c121" providerId="AD" clId="Web-{88817DC5-2DA4-4C8A-A8BA-7F1E9D3CF24F}" dt="2018-04-06T21:37:49.907" v="4"/>
          <ac:picMkLst>
            <pc:docMk/>
            <pc:sldMk cId="3411441972" sldId="262"/>
            <ac:picMk id="15" creationId="{AEAD97E8-B3B9-4FFC-BE08-8E615BFA2C21}"/>
          </ac:picMkLst>
        </pc:picChg>
      </pc:sldChg>
    </pc:docChg>
  </pc:docChgLst>
  <pc:docChgLst>
    <pc:chgData name="Karl Benedict" userId="S::kbene@unm.edu::f85604f0-0efb-4259-a79b-a3b1ce9ff908" providerId="AD" clId="Web-{FFC53102-6C01-4ABA-AA6B-7F371D36EBB9}"/>
    <pc:docChg chg="delSld modSld">
      <pc:chgData name="Karl Benedict" userId="S::kbene@unm.edu::f85604f0-0efb-4259-a79b-a3b1ce9ff908" providerId="AD" clId="Web-{FFC53102-6C01-4ABA-AA6B-7F371D36EBB9}" dt="2018-04-06T22:05:59.575" v="491"/>
      <pc:docMkLst>
        <pc:docMk/>
      </pc:docMkLst>
      <pc:sldChg chg="delSp modSp">
        <pc:chgData name="Karl Benedict" userId="S::kbene@unm.edu::f85604f0-0efb-4259-a79b-a3b1ce9ff908" providerId="AD" clId="Web-{FFC53102-6C01-4ABA-AA6B-7F371D36EBB9}" dt="2018-04-06T21:47:49.155" v="277"/>
        <pc:sldMkLst>
          <pc:docMk/>
          <pc:sldMk cId="1508255266" sldId="257"/>
        </pc:sldMkLst>
        <pc:spChg chg="del mod">
          <ac:chgData name="Karl Benedict" userId="S::kbene@unm.edu::f85604f0-0efb-4259-a79b-a3b1ce9ff908" providerId="AD" clId="Web-{FFC53102-6C01-4ABA-AA6B-7F371D36EBB9}" dt="2018-04-06T21:46:24.528" v="272"/>
          <ac:spMkLst>
            <pc:docMk/>
            <pc:sldMk cId="1508255266" sldId="257"/>
            <ac:spMk id="3" creationId="{00000000-0000-0000-0000-000000000000}"/>
          </ac:spMkLst>
        </pc:spChg>
        <pc:picChg chg="mod">
          <ac:chgData name="Karl Benedict" userId="S::kbene@unm.edu::f85604f0-0efb-4259-a79b-a3b1ce9ff908" providerId="AD" clId="Web-{FFC53102-6C01-4ABA-AA6B-7F371D36EBB9}" dt="2018-04-06T21:47:49.155" v="277"/>
          <ac:picMkLst>
            <pc:docMk/>
            <pc:sldMk cId="1508255266" sldId="257"/>
            <ac:picMk id="4" creationId="{00000000-0000-0000-0000-000000000000}"/>
          </ac:picMkLst>
        </pc:picChg>
      </pc:sldChg>
      <pc:sldChg chg="modNotes">
        <pc:chgData name="Karl Benedict" userId="S::kbene@unm.edu::f85604f0-0efb-4259-a79b-a3b1ce9ff908" providerId="AD" clId="Web-{FFC53102-6C01-4ABA-AA6B-7F371D36EBB9}" dt="2018-04-06T22:05:59.575" v="491"/>
        <pc:sldMkLst>
          <pc:docMk/>
          <pc:sldMk cId="2111744310" sldId="264"/>
        </pc:sldMkLst>
      </pc:sldChg>
      <pc:sldChg chg="addSp modSp modNotes">
        <pc:chgData name="Karl Benedict" userId="S::kbene@unm.edu::f85604f0-0efb-4259-a79b-a3b1ce9ff908" providerId="AD" clId="Web-{FFC53102-6C01-4ABA-AA6B-7F371D36EBB9}" dt="2018-04-06T21:53:47.215" v="391"/>
        <pc:sldMkLst>
          <pc:docMk/>
          <pc:sldMk cId="2573970990" sldId="267"/>
        </pc:sldMkLst>
        <pc:spChg chg="add mod">
          <ac:chgData name="Karl Benedict" userId="S::kbene@unm.edu::f85604f0-0efb-4259-a79b-a3b1ce9ff908" providerId="AD" clId="Web-{FFC53102-6C01-4ABA-AA6B-7F371D36EBB9}" dt="2018-04-06T21:46:45.685" v="274"/>
          <ac:spMkLst>
            <pc:docMk/>
            <pc:sldMk cId="2573970990" sldId="267"/>
            <ac:spMk id="3" creationId="{B861D730-7A80-421E-8D5E-A6863C22F097}"/>
          </ac:spMkLst>
        </pc:spChg>
      </pc:sldChg>
      <pc:sldChg chg="modSp">
        <pc:chgData name="Karl Benedict" userId="S::kbene@unm.edu::f85604f0-0efb-4259-a79b-a3b1ce9ff908" providerId="AD" clId="Web-{FFC53102-6C01-4ABA-AA6B-7F371D36EBB9}" dt="2018-04-06T21:38:27.806" v="142"/>
        <pc:sldMkLst>
          <pc:docMk/>
          <pc:sldMk cId="3176201212" sldId="268"/>
        </pc:sldMkLst>
        <pc:graphicFrameChg chg="mod modGraphic">
          <ac:chgData name="Karl Benedict" userId="S::kbene@unm.edu::f85604f0-0efb-4259-a79b-a3b1ce9ff908" providerId="AD" clId="Web-{FFC53102-6C01-4ABA-AA6B-7F371D36EBB9}" dt="2018-04-06T21:38:27.806" v="142"/>
          <ac:graphicFrameMkLst>
            <pc:docMk/>
            <pc:sldMk cId="3176201212" sldId="268"/>
            <ac:graphicFrameMk id="4" creationId="{00000000-0000-0000-0000-000000000000}"/>
          </ac:graphicFrameMkLst>
        </pc:graphicFrameChg>
      </pc:sldChg>
      <pc:sldChg chg="addSp delSp modSp">
        <pc:chgData name="Karl Benedict" userId="S::kbene@unm.edu::f85604f0-0efb-4259-a79b-a3b1ce9ff908" providerId="AD" clId="Web-{FFC53102-6C01-4ABA-AA6B-7F371D36EBB9}" dt="2018-04-06T21:27:03.332" v="23"/>
        <pc:sldMkLst>
          <pc:docMk/>
          <pc:sldMk cId="3916713531" sldId="271"/>
        </pc:sldMkLst>
        <pc:spChg chg="del mod">
          <ac:chgData name="Karl Benedict" userId="S::kbene@unm.edu::f85604f0-0efb-4259-a79b-a3b1ce9ff908" providerId="AD" clId="Web-{FFC53102-6C01-4ABA-AA6B-7F371D36EBB9}" dt="2018-04-06T21:25:14.497" v="5"/>
          <ac:spMkLst>
            <pc:docMk/>
            <pc:sldMk cId="3916713531" sldId="271"/>
            <ac:spMk id="18" creationId="{6E9AA5AE-6861-4E87-9407-79A630D5134F}"/>
          </ac:spMkLst>
        </pc:spChg>
        <pc:spChg chg="del">
          <ac:chgData name="Karl Benedict" userId="S::kbene@unm.edu::f85604f0-0efb-4259-a79b-a3b1ce9ff908" providerId="AD" clId="Web-{FFC53102-6C01-4ABA-AA6B-7F371D36EBB9}" dt="2018-04-06T21:25:18.153" v="8"/>
          <ac:spMkLst>
            <pc:docMk/>
            <pc:sldMk cId="3916713531" sldId="271"/>
            <ac:spMk id="24" creationId="{6C9CF2C1-8AED-4C2B-974E-C8CF0EC5A4E7}"/>
          </ac:spMkLst>
        </pc:spChg>
        <pc:spChg chg="del mod">
          <ac:chgData name="Karl Benedict" userId="S::kbene@unm.edu::f85604f0-0efb-4259-a79b-a3b1ce9ff908" providerId="AD" clId="Web-{FFC53102-6C01-4ABA-AA6B-7F371D36EBB9}" dt="2018-04-06T21:25:32.407" v="16"/>
          <ac:spMkLst>
            <pc:docMk/>
            <pc:sldMk cId="3916713531" sldId="271"/>
            <ac:spMk id="35" creationId="{94F46661-A770-40D0-9F98-F13264FE9790}"/>
          </ac:spMkLst>
        </pc:spChg>
        <pc:picChg chg="add mod">
          <ac:chgData name="Karl Benedict" userId="S::kbene@unm.edu::f85604f0-0efb-4259-a79b-a3b1ce9ff908" providerId="AD" clId="Web-{FFC53102-6C01-4ABA-AA6B-7F371D36EBB9}" dt="2018-04-06T21:27:03.332" v="23"/>
          <ac:picMkLst>
            <pc:docMk/>
            <pc:sldMk cId="3916713531" sldId="271"/>
            <ac:picMk id="3" creationId="{26DBBAE1-FD51-4EB6-B376-769871DC3260}"/>
          </ac:picMkLst>
        </pc:picChg>
        <pc:picChg chg="del">
          <ac:chgData name="Karl Benedict" userId="S::kbene@unm.edu::f85604f0-0efb-4259-a79b-a3b1ce9ff908" providerId="AD" clId="Web-{FFC53102-6C01-4ABA-AA6B-7F371D36EBB9}" dt="2018-04-06T21:25:09.837" v="0"/>
          <ac:picMkLst>
            <pc:docMk/>
            <pc:sldMk cId="3916713531" sldId="271"/>
            <ac:picMk id="5" creationId="{FBE24FC1-16F9-4BE2-A8D5-CAF0B29CAD2D}"/>
          </ac:picMkLst>
        </pc:picChg>
        <pc:picChg chg="del">
          <ac:chgData name="Karl Benedict" userId="S::kbene@unm.edu::f85604f0-0efb-4259-a79b-a3b1ce9ff908" providerId="AD" clId="Web-{FFC53102-6C01-4ABA-AA6B-7F371D36EBB9}" dt="2018-04-06T21:25:11.184" v="1"/>
          <ac:picMkLst>
            <pc:docMk/>
            <pc:sldMk cId="3916713531" sldId="271"/>
            <ac:picMk id="16" creationId="{D3167094-66CF-4222-8FA6-FE7633144234}"/>
          </ac:picMkLst>
        </pc:picChg>
        <pc:picChg chg="del">
          <ac:chgData name="Karl Benedict" userId="S::kbene@unm.edu::f85604f0-0efb-4259-a79b-a3b1ce9ff908" providerId="AD" clId="Web-{FFC53102-6C01-4ABA-AA6B-7F371D36EBB9}" dt="2018-04-06T21:25:15.653" v="6"/>
          <ac:picMkLst>
            <pc:docMk/>
            <pc:sldMk cId="3916713531" sldId="271"/>
            <ac:picMk id="20" creationId="{CF5CEFFE-6CD7-4E80-A866-A1A960F13F1A}"/>
          </ac:picMkLst>
        </pc:picChg>
        <pc:picChg chg="del">
          <ac:chgData name="Karl Benedict" userId="S::kbene@unm.edu::f85604f0-0efb-4259-a79b-a3b1ce9ff908" providerId="AD" clId="Web-{FFC53102-6C01-4ABA-AA6B-7F371D36EBB9}" dt="2018-04-06T21:25:16.997" v="7"/>
          <ac:picMkLst>
            <pc:docMk/>
            <pc:sldMk cId="3916713531" sldId="271"/>
            <ac:picMk id="22" creationId="{EADE8BE4-3E7B-4C56-8B08-0FC26DF3D9C0}"/>
          </ac:picMkLst>
        </pc:picChg>
        <pc:picChg chg="del">
          <ac:chgData name="Karl Benedict" userId="S::kbene@unm.edu::f85604f0-0efb-4259-a79b-a3b1ce9ff908" providerId="AD" clId="Web-{FFC53102-6C01-4ABA-AA6B-7F371D36EBB9}" dt="2018-04-06T21:25:20.575" v="10"/>
          <ac:picMkLst>
            <pc:docMk/>
            <pc:sldMk cId="3916713531" sldId="271"/>
            <ac:picMk id="26" creationId="{B1F5729E-7D7A-42C0-9CAE-2AF6460EB3AC}"/>
          </ac:picMkLst>
        </pc:picChg>
        <pc:picChg chg="del">
          <ac:chgData name="Karl Benedict" userId="S::kbene@unm.edu::f85604f0-0efb-4259-a79b-a3b1ce9ff908" providerId="AD" clId="Web-{FFC53102-6C01-4ABA-AA6B-7F371D36EBB9}" dt="2018-04-06T21:25:23.032" v="12"/>
          <ac:picMkLst>
            <pc:docMk/>
            <pc:sldMk cId="3916713531" sldId="271"/>
            <ac:picMk id="28" creationId="{492BFE9F-6C05-40AF-9617-A57DE441D73D}"/>
          </ac:picMkLst>
        </pc:picChg>
        <pc:picChg chg="del">
          <ac:chgData name="Karl Benedict" userId="S::kbene@unm.edu::f85604f0-0efb-4259-a79b-a3b1ce9ff908" providerId="AD" clId="Web-{FFC53102-6C01-4ABA-AA6B-7F371D36EBB9}" dt="2018-04-06T21:25:21.763" v="11"/>
          <ac:picMkLst>
            <pc:docMk/>
            <pc:sldMk cId="3916713531" sldId="271"/>
            <ac:picMk id="30" creationId="{F21A5AC3-ED0C-480B-BD0F-54B92B63DB77}"/>
          </ac:picMkLst>
        </pc:picChg>
        <pc:picChg chg="del">
          <ac:chgData name="Karl Benedict" userId="S::kbene@unm.edu::f85604f0-0efb-4259-a79b-a3b1ce9ff908" providerId="AD" clId="Web-{FFC53102-6C01-4ABA-AA6B-7F371D36EBB9}" dt="2018-04-06T21:25:24.657" v="13"/>
          <ac:picMkLst>
            <pc:docMk/>
            <pc:sldMk cId="3916713531" sldId="271"/>
            <ac:picMk id="32" creationId="{BE4E2763-1C00-4A61-B2F0-DE8734700392}"/>
          </ac:picMkLst>
        </pc:picChg>
        <pc:picChg chg="del">
          <ac:chgData name="Karl Benedict" userId="S::kbene@unm.edu::f85604f0-0efb-4259-a79b-a3b1ce9ff908" providerId="AD" clId="Web-{FFC53102-6C01-4ABA-AA6B-7F371D36EBB9}" dt="2018-04-06T21:25:19.325" v="9"/>
          <ac:picMkLst>
            <pc:docMk/>
            <pc:sldMk cId="3916713531" sldId="271"/>
            <ac:picMk id="34" creationId="{0332245F-73A2-4BE1-8927-2FB584CE2F0C}"/>
          </ac:picMkLst>
        </pc:picChg>
      </pc:sldChg>
      <pc:sldChg chg="modSp">
        <pc:chgData name="Karl Benedict" userId="S::kbene@unm.edu::f85604f0-0efb-4259-a79b-a3b1ce9ff908" providerId="AD" clId="Web-{FFC53102-6C01-4ABA-AA6B-7F371D36EBB9}" dt="2018-04-06T21:31:20.211" v="34"/>
        <pc:sldMkLst>
          <pc:docMk/>
          <pc:sldMk cId="489306757" sldId="273"/>
        </pc:sldMkLst>
        <pc:graphicFrameChg chg="mod modGraphic">
          <ac:chgData name="Karl Benedict" userId="S::kbene@unm.edu::f85604f0-0efb-4259-a79b-a3b1ce9ff908" providerId="AD" clId="Web-{FFC53102-6C01-4ABA-AA6B-7F371D36EBB9}" dt="2018-04-06T21:31:20.211" v="34"/>
          <ac:graphicFrameMkLst>
            <pc:docMk/>
            <pc:sldMk cId="489306757" sldId="273"/>
            <ac:graphicFrameMk id="8" creationId="{00000000-0000-0000-0000-000000000000}"/>
          </ac:graphicFrameMkLst>
        </pc:graphicFrameChg>
      </pc:sldChg>
      <pc:sldChg chg="del">
        <pc:chgData name="Karl Benedict" userId="S::kbene@unm.edu::f85604f0-0efb-4259-a79b-a3b1ce9ff908" providerId="AD" clId="Web-{FFC53102-6C01-4ABA-AA6B-7F371D36EBB9}" dt="2018-04-06T21:34:53.312" v="53"/>
        <pc:sldMkLst>
          <pc:docMk/>
          <pc:sldMk cId="3969405374" sldId="274"/>
        </pc:sldMkLst>
      </pc:sldChg>
      <pc:sldChg chg="addSp delSp modSp">
        <pc:chgData name="Karl Benedict" userId="S::kbene@unm.edu::f85604f0-0efb-4259-a79b-a3b1ce9ff908" providerId="AD" clId="Web-{FFC53102-6C01-4ABA-AA6B-7F371D36EBB9}" dt="2018-04-06T21:44:36.135" v="267"/>
        <pc:sldMkLst>
          <pc:docMk/>
          <pc:sldMk cId="3350277085" sldId="281"/>
        </pc:sldMkLst>
        <pc:spChg chg="add del">
          <ac:chgData name="Karl Benedict" userId="S::kbene@unm.edu::f85604f0-0efb-4259-a79b-a3b1ce9ff908" providerId="AD" clId="Web-{FFC53102-6C01-4ABA-AA6B-7F371D36EBB9}" dt="2018-04-06T21:39:40.702" v="144"/>
          <ac:spMkLst>
            <pc:docMk/>
            <pc:sldMk cId="3350277085" sldId="281"/>
            <ac:spMk id="2" creationId="{35C47797-A5FA-47DE-BA68-1091803A9050}"/>
          </ac:spMkLst>
        </pc:spChg>
        <pc:spChg chg="mod">
          <ac:chgData name="Karl Benedict" userId="S::kbene@unm.edu::f85604f0-0efb-4259-a79b-a3b1ce9ff908" providerId="AD" clId="Web-{FFC53102-6C01-4ABA-AA6B-7F371D36EBB9}" dt="2018-04-06T21:44:36.135" v="267"/>
          <ac:spMkLst>
            <pc:docMk/>
            <pc:sldMk cId="3350277085" sldId="281"/>
            <ac:spMk id="4" creationId="{953D0073-A123-47F3-A6BA-D3D2E37E491F}"/>
          </ac:spMkLst>
        </pc:spChg>
        <pc:spChg chg="add del">
          <ac:chgData name="Karl Benedict" userId="S::kbene@unm.edu::f85604f0-0efb-4259-a79b-a3b1ce9ff908" providerId="AD" clId="Web-{FFC53102-6C01-4ABA-AA6B-7F371D36EBB9}" dt="2018-04-06T21:40:04.643" v="150"/>
          <ac:spMkLst>
            <pc:docMk/>
            <pc:sldMk cId="3350277085" sldId="281"/>
            <ac:spMk id="7" creationId="{FE3AEEC6-3DCE-429E-B9EA-5A72369FD931}"/>
          </ac:spMkLst>
        </pc:spChg>
      </pc:sldChg>
      <pc:sldChg chg="addSp modSp mod modClrScheme chgLayout">
        <pc:chgData name="Karl Benedict" userId="S::kbene@unm.edu::f85604f0-0efb-4259-a79b-a3b1ce9ff908" providerId="AD" clId="Web-{FFC53102-6C01-4ABA-AA6B-7F371D36EBB9}" dt="2018-04-06T21:34:12.498" v="52"/>
        <pc:sldMkLst>
          <pc:docMk/>
          <pc:sldMk cId="2934793361" sldId="282"/>
        </pc:sldMkLst>
        <pc:spChg chg="mod ord">
          <ac:chgData name="Karl Benedict" userId="S::kbene@unm.edu::f85604f0-0efb-4259-a79b-a3b1ce9ff908" providerId="AD" clId="Web-{FFC53102-6C01-4ABA-AA6B-7F371D36EBB9}" dt="2018-04-06T21:33:26.356" v="38"/>
          <ac:spMkLst>
            <pc:docMk/>
            <pc:sldMk cId="2934793361" sldId="282"/>
            <ac:spMk id="2" creationId="{00000000-0000-0000-0000-000000000000}"/>
          </ac:spMkLst>
        </pc:spChg>
        <pc:spChg chg="add mod ord">
          <ac:chgData name="Karl Benedict" userId="S::kbene@unm.edu::f85604f0-0efb-4259-a79b-a3b1ce9ff908" providerId="AD" clId="Web-{FFC53102-6C01-4ABA-AA6B-7F371D36EBB9}" dt="2018-04-06T21:34:12.498" v="52"/>
          <ac:spMkLst>
            <pc:docMk/>
            <pc:sldMk cId="2934793361" sldId="282"/>
            <ac:spMk id="4" creationId="{32220355-246D-43CE-834C-911529F88DC0}"/>
          </ac:spMkLst>
        </pc:spChg>
        <pc:spChg chg="mod ord">
          <ac:chgData name="Karl Benedict" userId="S::kbene@unm.edu::f85604f0-0efb-4259-a79b-a3b1ce9ff908" providerId="AD" clId="Web-{FFC53102-6C01-4ABA-AA6B-7F371D36EBB9}" dt="2018-04-06T21:34:12.483" v="51"/>
          <ac:spMkLst>
            <pc:docMk/>
            <pc:sldMk cId="2934793361" sldId="282"/>
            <ac:spMk id="5" creationId="{00000000-0000-0000-0000-000000000000}"/>
          </ac:spMkLst>
        </pc:spChg>
      </pc:sldChg>
    </pc:docChg>
  </pc:docChgLst>
  <pc:docChgLst>
    <pc:chgData name="Karl Benedict" userId="S::kbene@unm.edu::f85604f0-0efb-4259-a79b-a3b1ce9ff908" providerId="AD" clId="Web-{6EE0ECDF-5842-495B-AF89-979F47D8654D}"/>
    <pc:docChg chg="addSld modSld">
      <pc:chgData name="Karl Benedict" userId="S::kbene@unm.edu::f85604f0-0efb-4259-a79b-a3b1ce9ff908" providerId="AD" clId="Web-{6EE0ECDF-5842-495B-AF89-979F47D8654D}" dt="2018-04-04T16:33:55.945" v="222"/>
      <pc:docMkLst>
        <pc:docMk/>
      </pc:docMkLst>
      <pc:sldChg chg="addSp modSp">
        <pc:chgData name="Karl Benedict" userId="S::kbene@unm.edu::f85604f0-0efb-4259-a79b-a3b1ce9ff908" providerId="AD" clId="Web-{6EE0ECDF-5842-495B-AF89-979F47D8654D}" dt="2018-04-04T16:11:45.850" v="49"/>
        <pc:sldMkLst>
          <pc:docMk/>
          <pc:sldMk cId="3501846067" sldId="275"/>
        </pc:sldMkLst>
        <pc:spChg chg="add mod">
          <ac:chgData name="Karl Benedict" userId="S::kbene@unm.edu::f85604f0-0efb-4259-a79b-a3b1ce9ff908" providerId="AD" clId="Web-{6EE0ECDF-5842-495B-AF89-979F47D8654D}" dt="2018-04-04T16:11:45.850" v="49"/>
          <ac:spMkLst>
            <pc:docMk/>
            <pc:sldMk cId="3501846067" sldId="275"/>
            <ac:spMk id="7" creationId="{0234F986-9332-4502-ACE7-1D343B2B9B47}"/>
          </ac:spMkLst>
        </pc:spChg>
      </pc:sldChg>
      <pc:sldChg chg="addSp delSp modSp modNotes">
        <pc:chgData name="Karl Benedict" userId="S::kbene@unm.edu::f85604f0-0efb-4259-a79b-a3b1ce9ff908" providerId="AD" clId="Web-{6EE0ECDF-5842-495B-AF89-979F47D8654D}" dt="2018-04-04T16:06:35.145" v="19"/>
        <pc:sldMkLst>
          <pc:docMk/>
          <pc:sldMk cId="708000845" sldId="276"/>
        </pc:sldMkLst>
        <pc:spChg chg="del">
          <ac:chgData name="Karl Benedict" userId="S::kbene@unm.edu::f85604f0-0efb-4259-a79b-a3b1ce9ff908" providerId="AD" clId="Web-{6EE0ECDF-5842-495B-AF89-979F47D8654D}" dt="2018-04-04T16:01:31.113" v="0"/>
          <ac:spMkLst>
            <pc:docMk/>
            <pc:sldMk cId="708000845" sldId="276"/>
            <ac:spMk id="2" creationId="{00E67F21-AE9D-4E0B-B3E0-43BDB1EB8A5E}"/>
          </ac:spMkLst>
        </pc:spChg>
        <pc:picChg chg="add mod ord modCrop">
          <ac:chgData name="Karl Benedict" userId="S::kbene@unm.edu::f85604f0-0efb-4259-a79b-a3b1ce9ff908" providerId="AD" clId="Web-{6EE0ECDF-5842-495B-AF89-979F47D8654D}" dt="2018-04-04T16:01:31.113" v="0"/>
          <ac:picMkLst>
            <pc:docMk/>
            <pc:sldMk cId="708000845" sldId="276"/>
            <ac:picMk id="5" creationId="{4054D45E-D1A2-4F6A-83AF-5CF89C89A32F}"/>
          </ac:picMkLst>
        </pc:picChg>
      </pc:sldChg>
      <pc:sldChg chg="addSp delSp modSp new">
        <pc:chgData name="Karl Benedict" userId="S::kbene@unm.edu::f85604f0-0efb-4259-a79b-a3b1ce9ff908" providerId="AD" clId="Web-{6EE0ECDF-5842-495B-AF89-979F47D8654D}" dt="2018-04-04T16:10:20.632" v="42"/>
        <pc:sldMkLst>
          <pc:docMk/>
          <pc:sldMk cId="1316378074" sldId="277"/>
        </pc:sldMkLst>
        <pc:spChg chg="del">
          <ac:chgData name="Karl Benedict" userId="S::kbene@unm.edu::f85604f0-0efb-4259-a79b-a3b1ce9ff908" providerId="AD" clId="Web-{6EE0ECDF-5842-495B-AF89-979F47D8654D}" dt="2018-04-04T16:09:20.132" v="26"/>
          <ac:spMkLst>
            <pc:docMk/>
            <pc:sldMk cId="1316378074" sldId="277"/>
            <ac:spMk id="2" creationId="{DC4C165A-D3A9-4EA9-88A9-ECE5C076EDF5}"/>
          </ac:spMkLst>
        </pc:spChg>
        <pc:spChg chg="mod">
          <ac:chgData name="Karl Benedict" userId="S::kbene@unm.edu::f85604f0-0efb-4259-a79b-a3b1ce9ff908" providerId="AD" clId="Web-{6EE0ECDF-5842-495B-AF89-979F47D8654D}" dt="2018-04-04T16:06:56.536" v="23"/>
          <ac:spMkLst>
            <pc:docMk/>
            <pc:sldMk cId="1316378074" sldId="277"/>
            <ac:spMk id="3" creationId="{D24AE735-346D-456A-B074-37D88AC35E52}"/>
          </ac:spMkLst>
        </pc:spChg>
        <pc:spChg chg="add mod">
          <ac:chgData name="Karl Benedict" userId="S::kbene@unm.edu::f85604f0-0efb-4259-a79b-a3b1ce9ff908" providerId="AD" clId="Web-{6EE0ECDF-5842-495B-AF89-979F47D8654D}" dt="2018-04-04T16:10:20.632" v="42"/>
          <ac:spMkLst>
            <pc:docMk/>
            <pc:sldMk cId="1316378074" sldId="277"/>
            <ac:spMk id="7" creationId="{53870A83-867A-42DA-81A9-14F1A10B31D1}"/>
          </ac:spMkLst>
        </pc:spChg>
        <pc:picChg chg="add mod ord modCrop">
          <ac:chgData name="Karl Benedict" userId="S::kbene@unm.edu::f85604f0-0efb-4259-a79b-a3b1ce9ff908" providerId="AD" clId="Web-{6EE0ECDF-5842-495B-AF89-979F47D8654D}" dt="2018-04-04T16:09:20.132" v="26"/>
          <ac:picMkLst>
            <pc:docMk/>
            <pc:sldMk cId="1316378074" sldId="277"/>
            <ac:picMk id="5" creationId="{B6268610-27AC-46C7-936B-5DE2036554BB}"/>
          </ac:picMkLst>
        </pc:picChg>
      </pc:sldChg>
      <pc:sldChg chg="addSp delSp modSp new">
        <pc:chgData name="Karl Benedict" userId="S::kbene@unm.edu::f85604f0-0efb-4259-a79b-a3b1ce9ff908" providerId="AD" clId="Web-{6EE0ECDF-5842-495B-AF89-979F47D8654D}" dt="2018-04-04T16:25:06.132" v="154"/>
        <pc:sldMkLst>
          <pc:docMk/>
          <pc:sldMk cId="3785577450" sldId="278"/>
        </pc:sldMkLst>
        <pc:spChg chg="del">
          <ac:chgData name="Karl Benedict" userId="S::kbene@unm.edu::f85604f0-0efb-4259-a79b-a3b1ce9ff908" providerId="AD" clId="Web-{6EE0ECDF-5842-495B-AF89-979F47D8654D}" dt="2018-04-04T16:16:55.820" v="76"/>
          <ac:spMkLst>
            <pc:docMk/>
            <pc:sldMk cId="3785577450" sldId="278"/>
            <ac:spMk id="2" creationId="{839F58F6-6A5F-45AE-A849-0B75C58925CA}"/>
          </ac:spMkLst>
        </pc:spChg>
        <pc:spChg chg="mod">
          <ac:chgData name="Karl Benedict" userId="S::kbene@unm.edu::f85604f0-0efb-4259-a79b-a3b1ce9ff908" providerId="AD" clId="Web-{6EE0ECDF-5842-495B-AF89-979F47D8654D}" dt="2018-04-04T16:13:22.023" v="73"/>
          <ac:spMkLst>
            <pc:docMk/>
            <pc:sldMk cId="3785577450" sldId="278"/>
            <ac:spMk id="4" creationId="{40DCD528-ABEF-4021-AA37-5C7B6E20A906}"/>
          </ac:spMkLst>
        </pc:spChg>
        <pc:spChg chg="add mod">
          <ac:chgData name="Karl Benedict" userId="S::kbene@unm.edu::f85604f0-0efb-4259-a79b-a3b1ce9ff908" providerId="AD" clId="Web-{6EE0ECDF-5842-495B-AF89-979F47D8654D}" dt="2018-04-04T16:25:06.132" v="154"/>
          <ac:spMkLst>
            <pc:docMk/>
            <pc:sldMk cId="3785577450" sldId="278"/>
            <ac:spMk id="7" creationId="{479B6E30-0825-4091-A450-88CFD85860BC}"/>
          </ac:spMkLst>
        </pc:spChg>
        <pc:picChg chg="add mod ord modCrop">
          <ac:chgData name="Karl Benedict" userId="S::kbene@unm.edu::f85604f0-0efb-4259-a79b-a3b1ce9ff908" providerId="AD" clId="Web-{6EE0ECDF-5842-495B-AF89-979F47D8654D}" dt="2018-04-04T16:16:55.820" v="76"/>
          <ac:picMkLst>
            <pc:docMk/>
            <pc:sldMk cId="3785577450" sldId="278"/>
            <ac:picMk id="5" creationId="{C20F305E-E088-4F74-B2FD-044B293B82C6}"/>
          </ac:picMkLst>
        </pc:picChg>
      </pc:sldChg>
      <pc:sldChg chg="addSp delSp modSp new">
        <pc:chgData name="Karl Benedict" userId="S::kbene@unm.edu::f85604f0-0efb-4259-a79b-a3b1ce9ff908" providerId="AD" clId="Web-{6EE0ECDF-5842-495B-AF89-979F47D8654D}" dt="2018-04-04T16:29:37.320" v="178"/>
        <pc:sldMkLst>
          <pc:docMk/>
          <pc:sldMk cId="1517325446" sldId="279"/>
        </pc:sldMkLst>
        <pc:spChg chg="del">
          <ac:chgData name="Karl Benedict" userId="S::kbene@unm.edu::f85604f0-0efb-4259-a79b-a3b1ce9ff908" providerId="AD" clId="Web-{6EE0ECDF-5842-495B-AF89-979F47D8654D}" dt="2018-04-04T16:28:54.336" v="163"/>
          <ac:spMkLst>
            <pc:docMk/>
            <pc:sldMk cId="1517325446" sldId="279"/>
            <ac:spMk id="2" creationId="{B0082149-94B9-43EA-9E59-700F9DCCF501}"/>
          </ac:spMkLst>
        </pc:spChg>
        <pc:spChg chg="mod">
          <ac:chgData name="Karl Benedict" userId="S::kbene@unm.edu::f85604f0-0efb-4259-a79b-a3b1ce9ff908" providerId="AD" clId="Web-{6EE0ECDF-5842-495B-AF89-979F47D8654D}" dt="2018-04-04T16:26:38.632" v="160"/>
          <ac:spMkLst>
            <pc:docMk/>
            <pc:sldMk cId="1517325446" sldId="279"/>
            <ac:spMk id="4" creationId="{6FF75A24-2D0B-4A83-8D2A-2C891E605231}"/>
          </ac:spMkLst>
        </pc:spChg>
        <pc:spChg chg="add mod">
          <ac:chgData name="Karl Benedict" userId="S::kbene@unm.edu::f85604f0-0efb-4259-a79b-a3b1ce9ff908" providerId="AD" clId="Web-{6EE0ECDF-5842-495B-AF89-979F47D8654D}" dt="2018-04-04T16:29:37.320" v="178"/>
          <ac:spMkLst>
            <pc:docMk/>
            <pc:sldMk cId="1517325446" sldId="279"/>
            <ac:spMk id="7" creationId="{3CE80D6A-99B4-468C-A019-D752C7D01F88}"/>
          </ac:spMkLst>
        </pc:spChg>
        <pc:picChg chg="add mod ord modCrop">
          <ac:chgData name="Karl Benedict" userId="S::kbene@unm.edu::f85604f0-0efb-4259-a79b-a3b1ce9ff908" providerId="AD" clId="Web-{6EE0ECDF-5842-495B-AF89-979F47D8654D}" dt="2018-04-04T16:28:54.336" v="163"/>
          <ac:picMkLst>
            <pc:docMk/>
            <pc:sldMk cId="1517325446" sldId="279"/>
            <ac:picMk id="5" creationId="{6E11F385-740A-46BE-B749-AA6C73B1613E}"/>
          </ac:picMkLst>
        </pc:picChg>
      </pc:sldChg>
      <pc:sldChg chg="addSp delSp modSp new">
        <pc:chgData name="Karl Benedict" userId="S::kbene@unm.edu::f85604f0-0efb-4259-a79b-a3b1ce9ff908" providerId="AD" clId="Web-{6EE0ECDF-5842-495B-AF89-979F47D8654D}" dt="2018-04-04T16:31:51.242" v="198"/>
        <pc:sldMkLst>
          <pc:docMk/>
          <pc:sldMk cId="2687010994" sldId="280"/>
        </pc:sldMkLst>
        <pc:spChg chg="del">
          <ac:chgData name="Karl Benedict" userId="S::kbene@unm.edu::f85604f0-0efb-4259-a79b-a3b1ce9ff908" providerId="AD" clId="Web-{6EE0ECDF-5842-495B-AF89-979F47D8654D}" dt="2018-04-04T16:31:20.148" v="196"/>
          <ac:spMkLst>
            <pc:docMk/>
            <pc:sldMk cId="2687010994" sldId="280"/>
            <ac:spMk id="2" creationId="{62A2C1CF-63FB-4FAB-B872-27853D1F088D}"/>
          </ac:spMkLst>
        </pc:spChg>
        <pc:spChg chg="mod">
          <ac:chgData name="Karl Benedict" userId="S::kbene@unm.edu::f85604f0-0efb-4259-a79b-a3b1ce9ff908" providerId="AD" clId="Web-{6EE0ECDF-5842-495B-AF89-979F47D8654D}" dt="2018-04-04T16:30:52.304" v="193"/>
          <ac:spMkLst>
            <pc:docMk/>
            <pc:sldMk cId="2687010994" sldId="280"/>
            <ac:spMk id="4" creationId="{B75D866F-7100-4710-B883-91C8CE1FD232}"/>
          </ac:spMkLst>
        </pc:spChg>
        <pc:spChg chg="add mod">
          <ac:chgData name="Karl Benedict" userId="S::kbene@unm.edu::f85604f0-0efb-4259-a79b-a3b1ce9ff908" providerId="AD" clId="Web-{6EE0ECDF-5842-495B-AF89-979F47D8654D}" dt="2018-04-04T16:31:51.242" v="198"/>
          <ac:spMkLst>
            <pc:docMk/>
            <pc:sldMk cId="2687010994" sldId="280"/>
            <ac:spMk id="8" creationId="{2C7BBAF0-4EB5-4BA6-BC02-734938F73C22}"/>
          </ac:spMkLst>
        </pc:spChg>
        <pc:picChg chg="add mod ord modCrop">
          <ac:chgData name="Karl Benedict" userId="S::kbene@unm.edu::f85604f0-0efb-4259-a79b-a3b1ce9ff908" providerId="AD" clId="Web-{6EE0ECDF-5842-495B-AF89-979F47D8654D}" dt="2018-04-04T16:31:20.148" v="196"/>
          <ac:picMkLst>
            <pc:docMk/>
            <pc:sldMk cId="2687010994" sldId="280"/>
            <ac:picMk id="5" creationId="{9B101B7B-B00A-4971-9305-B5F95858EC8C}"/>
          </ac:picMkLst>
        </pc:picChg>
      </pc:sldChg>
      <pc:sldChg chg="addSp delSp modSp new">
        <pc:chgData name="Karl Benedict" userId="S::kbene@unm.edu::f85604f0-0efb-4259-a79b-a3b1ce9ff908" providerId="AD" clId="Web-{6EE0ECDF-5842-495B-AF89-979F47D8654D}" dt="2018-04-04T16:33:55.836" v="220"/>
        <pc:sldMkLst>
          <pc:docMk/>
          <pc:sldMk cId="3350277085" sldId="281"/>
        </pc:sldMkLst>
        <pc:spChg chg="del">
          <ac:chgData name="Karl Benedict" userId="S::kbene@unm.edu::f85604f0-0efb-4259-a79b-a3b1ce9ff908" providerId="AD" clId="Web-{6EE0ECDF-5842-495B-AF89-979F47D8654D}" dt="2018-04-04T16:33:18.148" v="211"/>
          <ac:spMkLst>
            <pc:docMk/>
            <pc:sldMk cId="3350277085" sldId="281"/>
            <ac:spMk id="2" creationId="{A956F1E9-252E-4630-9AA2-D0E340388E5A}"/>
          </ac:spMkLst>
        </pc:spChg>
        <pc:spChg chg="mod">
          <ac:chgData name="Karl Benedict" userId="S::kbene@unm.edu::f85604f0-0efb-4259-a79b-a3b1ce9ff908" providerId="AD" clId="Web-{6EE0ECDF-5842-495B-AF89-979F47D8654D}" dt="2018-04-04T16:32:28.007" v="208"/>
          <ac:spMkLst>
            <pc:docMk/>
            <pc:sldMk cId="3350277085" sldId="281"/>
            <ac:spMk id="3" creationId="{13BA1ACA-51D5-4216-A2B7-0A4D74AF6103}"/>
          </ac:spMkLst>
        </pc:spChg>
        <pc:spChg chg="add mod">
          <ac:chgData name="Karl Benedict" userId="S::kbene@unm.edu::f85604f0-0efb-4259-a79b-a3b1ce9ff908" providerId="AD" clId="Web-{6EE0ECDF-5842-495B-AF89-979F47D8654D}" dt="2018-04-04T16:33:55.836" v="220"/>
          <ac:spMkLst>
            <pc:docMk/>
            <pc:sldMk cId="3350277085" sldId="281"/>
            <ac:spMk id="8" creationId="{2BC371D1-1DD2-4DDB-91A6-568CEBF4FB6B}"/>
          </ac:spMkLst>
        </pc:spChg>
        <pc:picChg chg="add mod ord modCrop">
          <ac:chgData name="Karl Benedict" userId="S::kbene@unm.edu::f85604f0-0efb-4259-a79b-a3b1ce9ff908" providerId="AD" clId="Web-{6EE0ECDF-5842-495B-AF89-979F47D8654D}" dt="2018-04-04T16:33:18.148" v="211"/>
          <ac:picMkLst>
            <pc:docMk/>
            <pc:sldMk cId="3350277085" sldId="281"/>
            <ac:picMk id="5" creationId="{50FEE8FF-6089-40D0-8EB0-30D3B941736F}"/>
          </ac:picMkLst>
        </pc:picChg>
      </pc:sldChg>
    </pc:docChg>
  </pc:docChgLst>
  <pc:docChgLst>
    <pc:chgData name="Karl Benedict" userId="S::kbene@unm.edu::f85604f0-0efb-4259-a79b-a3b1ce9ff908" providerId="AD" clId="Web-{D3E85CEE-898B-47F4-B437-0260EF4BAD12}"/>
    <pc:docChg chg="addSld modSld">
      <pc:chgData name="Karl Benedict" userId="S::kbene@unm.edu::f85604f0-0efb-4259-a79b-a3b1ce9ff908" providerId="AD" clId="Web-{D3E85CEE-898B-47F4-B437-0260EF4BAD12}" dt="2018-04-04T15:16:53.889" v="46"/>
      <pc:docMkLst>
        <pc:docMk/>
      </pc:docMkLst>
      <pc:sldChg chg="addCm">
        <pc:chgData name="Karl Benedict" userId="S::kbene@unm.edu::f85604f0-0efb-4259-a79b-a3b1ce9ff908" providerId="AD" clId="Web-{D3E85CEE-898B-47F4-B437-0260EF4BAD12}" dt="2018-04-04T15:02:06.649" v="10"/>
        <pc:sldMkLst>
          <pc:docMk/>
          <pc:sldMk cId="2082532768" sldId="259"/>
        </pc:sldMkLst>
      </pc:sldChg>
      <pc:sldChg chg="addSp modSp">
        <pc:chgData name="Karl Benedict" userId="S::kbene@unm.edu::f85604f0-0efb-4259-a79b-a3b1ce9ff908" providerId="AD" clId="Web-{D3E85CEE-898B-47F4-B437-0260EF4BAD12}" dt="2018-04-04T15:16:53.889" v="46"/>
        <pc:sldMkLst>
          <pc:docMk/>
          <pc:sldMk cId="3411441972" sldId="262"/>
        </pc:sldMkLst>
        <pc:spChg chg="mod">
          <ac:chgData name="Karl Benedict" userId="S::kbene@unm.edu::f85604f0-0efb-4259-a79b-a3b1ce9ff908" providerId="AD" clId="Web-{D3E85CEE-898B-47F4-B437-0260EF4BAD12}" dt="2018-04-04T15:16:15.450" v="42"/>
          <ac:spMkLst>
            <pc:docMk/>
            <pc:sldMk cId="3411441972" sldId="262"/>
            <ac:spMk id="8" creationId="{00000000-0000-0000-0000-000000000000}"/>
          </ac:spMkLst>
        </pc:spChg>
        <pc:spChg chg="mod">
          <ac:chgData name="Karl Benedict" userId="S::kbene@unm.edu::f85604f0-0efb-4259-a79b-a3b1ce9ff908" providerId="AD" clId="Web-{D3E85CEE-898B-47F4-B437-0260EF4BAD12}" dt="2018-04-04T15:16:53.889" v="46"/>
          <ac:spMkLst>
            <pc:docMk/>
            <pc:sldMk cId="3411441972" sldId="262"/>
            <ac:spMk id="11" creationId="{00000000-0000-0000-0000-000000000000}"/>
          </ac:spMkLst>
        </pc:spChg>
        <pc:picChg chg="mod">
          <ac:chgData name="Karl Benedict" userId="S::kbene@unm.edu::f85604f0-0efb-4259-a79b-a3b1ce9ff908" providerId="AD" clId="Web-{D3E85CEE-898B-47F4-B437-0260EF4BAD12}" dt="2018-04-04T15:06:12.572" v="20"/>
          <ac:picMkLst>
            <pc:docMk/>
            <pc:sldMk cId="3411441972" sldId="262"/>
            <ac:picMk id="3" creationId="{00000000-0000-0000-0000-000000000000}"/>
          </ac:picMkLst>
        </pc:picChg>
        <pc:picChg chg="add mod">
          <ac:chgData name="Karl Benedict" userId="S::kbene@unm.edu::f85604f0-0efb-4259-a79b-a3b1ce9ff908" providerId="AD" clId="Web-{D3E85CEE-898B-47F4-B437-0260EF4BAD12}" dt="2018-04-04T15:06:22.385" v="22"/>
          <ac:picMkLst>
            <pc:docMk/>
            <pc:sldMk cId="3411441972" sldId="262"/>
            <ac:picMk id="4" creationId="{2698EC7B-6436-4895-9F21-EEADAA2BD0C4}"/>
          </ac:picMkLst>
        </pc:picChg>
        <pc:picChg chg="mod">
          <ac:chgData name="Karl Benedict" userId="S::kbene@unm.edu::f85604f0-0efb-4259-a79b-a3b1ce9ff908" providerId="AD" clId="Web-{D3E85CEE-898B-47F4-B437-0260EF4BAD12}" dt="2018-04-04T15:15:06.183" v="38"/>
          <ac:picMkLst>
            <pc:docMk/>
            <pc:sldMk cId="3411441972" sldId="262"/>
            <ac:picMk id="6" creationId="{00000000-0000-0000-0000-000000000000}"/>
          </ac:picMkLst>
        </pc:picChg>
        <pc:picChg chg="mod">
          <ac:chgData name="Karl Benedict" userId="S::kbene@unm.edu::f85604f0-0efb-4259-a79b-a3b1ce9ff908" providerId="AD" clId="Web-{D3E85CEE-898B-47F4-B437-0260EF4BAD12}" dt="2018-04-04T15:16:04.137" v="41"/>
          <ac:picMkLst>
            <pc:docMk/>
            <pc:sldMk cId="3411441972" sldId="262"/>
            <ac:picMk id="7" creationId="{00000000-0000-0000-0000-000000000000}"/>
          </ac:picMkLst>
        </pc:picChg>
        <pc:picChg chg="mod">
          <ac:chgData name="Karl Benedict" userId="S::kbene@unm.edu::f85604f0-0efb-4259-a79b-a3b1ce9ff908" providerId="AD" clId="Web-{D3E85CEE-898B-47F4-B437-0260EF4BAD12}" dt="2018-04-04T15:16:21.716" v="43"/>
          <ac:picMkLst>
            <pc:docMk/>
            <pc:sldMk cId="3411441972" sldId="262"/>
            <ac:picMk id="9" creationId="{00000000-0000-0000-0000-000000000000}"/>
          </ac:picMkLst>
        </pc:picChg>
        <pc:picChg chg="mod">
          <ac:chgData name="Karl Benedict" userId="S::kbene@unm.edu::f85604f0-0efb-4259-a79b-a3b1ce9ff908" providerId="AD" clId="Web-{D3E85CEE-898B-47F4-B437-0260EF4BAD12}" dt="2018-04-04T15:16:53.873" v="45"/>
          <ac:picMkLst>
            <pc:docMk/>
            <pc:sldMk cId="3411441972" sldId="262"/>
            <ac:picMk id="10" creationId="{00000000-0000-0000-0000-000000000000}"/>
          </ac:picMkLst>
        </pc:picChg>
        <pc:picChg chg="mod">
          <ac:chgData name="Karl Benedict" userId="S::kbene@unm.edu::f85604f0-0efb-4259-a79b-a3b1ce9ff908" providerId="AD" clId="Web-{D3E85CEE-898B-47F4-B437-0260EF4BAD12}" dt="2018-04-04T15:06:05.713" v="19"/>
          <ac:picMkLst>
            <pc:docMk/>
            <pc:sldMk cId="3411441972" sldId="262"/>
            <ac:picMk id="12" creationId="{00000000-0000-0000-0000-000000000000}"/>
          </ac:picMkLst>
        </pc:picChg>
        <pc:picChg chg="mod">
          <ac:chgData name="Karl Benedict" userId="S::kbene@unm.edu::f85604f0-0efb-4259-a79b-a3b1ce9ff908" providerId="AD" clId="Web-{D3E85CEE-898B-47F4-B437-0260EF4BAD12}" dt="2018-04-04T15:06:17.885" v="21"/>
          <ac:picMkLst>
            <pc:docMk/>
            <pc:sldMk cId="3411441972" sldId="262"/>
            <ac:picMk id="13" creationId="{00000000-0000-0000-0000-000000000000}"/>
          </ac:picMkLst>
        </pc:picChg>
      </pc:sldChg>
      <pc:sldChg chg="modSp">
        <pc:chgData name="Karl Benedict" userId="S::kbene@unm.edu::f85604f0-0efb-4259-a79b-a3b1ce9ff908" providerId="AD" clId="Web-{D3E85CEE-898B-47F4-B437-0260EF4BAD12}" dt="2018-04-04T14:53:27.836" v="8"/>
        <pc:sldMkLst>
          <pc:docMk/>
          <pc:sldMk cId="2111744310" sldId="264"/>
        </pc:sldMkLst>
        <pc:spChg chg="mod">
          <ac:chgData name="Karl Benedict" userId="S::kbene@unm.edu::f85604f0-0efb-4259-a79b-a3b1ce9ff908" providerId="AD" clId="Web-{D3E85CEE-898B-47F4-B437-0260EF4BAD12}" dt="2018-04-04T14:53:27.836" v="8"/>
          <ac:spMkLst>
            <pc:docMk/>
            <pc:sldMk cId="2111744310" sldId="264"/>
            <ac:spMk id="3" creationId="{00000000-0000-0000-0000-000000000000}"/>
          </ac:spMkLst>
        </pc:spChg>
      </pc:sldChg>
      <pc:sldChg chg="delSp modSp add replId">
        <pc:chgData name="Karl Benedict" userId="S::kbene@unm.edu::f85604f0-0efb-4259-a79b-a3b1ce9ff908" providerId="AD" clId="Web-{D3E85CEE-898B-47F4-B437-0260EF4BAD12}" dt="2018-04-04T15:08:02.248" v="36"/>
        <pc:sldMkLst>
          <pc:docMk/>
          <pc:sldMk cId="3916713531" sldId="271"/>
        </pc:sldMkLst>
        <pc:spChg chg="mod">
          <ac:chgData name="Karl Benedict" userId="S::kbene@unm.edu::f85604f0-0efb-4259-a79b-a3b1ce9ff908" providerId="AD" clId="Web-{D3E85CEE-898B-47F4-B437-0260EF4BAD12}" dt="2018-04-04T15:08:00.810" v="34"/>
          <ac:spMkLst>
            <pc:docMk/>
            <pc:sldMk cId="3916713531" sldId="271"/>
            <ac:spMk id="2" creationId="{00000000-0000-0000-0000-000000000000}"/>
          </ac:spMkLst>
        </pc:spChg>
        <pc:graphicFrameChg chg="del">
          <ac:chgData name="Karl Benedict" userId="S::kbene@unm.edu::f85604f0-0efb-4259-a79b-a3b1ce9ff908" providerId="AD" clId="Web-{D3E85CEE-898B-47F4-B437-0260EF4BAD12}" dt="2018-04-04T15:08:02.248" v="36"/>
          <ac:graphicFrameMkLst>
            <pc:docMk/>
            <pc:sldMk cId="3916713531" sldId="271"/>
            <ac:graphicFrameMk id="5" creationId="{00000000-0000-0000-0000-000000000000}"/>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11590C-71AF-4EB7-812D-C2D5C7C57D38}" type="datetimeFigureOut">
              <a:rPr lang="en-US"/>
              <a:t>4/10/2018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11DE53-21EA-4363-B6F4-29A528E06E79}" type="slidenum">
              <a:rPr lang="en-US"/>
              <a:t>‹#›</a:t>
            </a:fld>
            <a:endParaRPr lang="en-US"/>
          </a:p>
        </p:txBody>
      </p:sp>
    </p:spTree>
    <p:extLst>
      <p:ext uri="{BB962C8B-B14F-4D97-AF65-F5344CB8AC3E}">
        <p14:creationId xmlns:p14="http://schemas.microsoft.com/office/powerpoint/2010/main" val="23239691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would</a:t>
            </a:r>
            <a:r>
              <a:rPr lang="en-US" baseline="0" dirty="0"/>
              <a:t> it take to get you or your faculty to a coding workshop? This really started out as asking ourselves, what would it take to get our colleagues from three other libraries to drop by for more info about RDS capabilities and services. Started as in-reach, and pretty successful at that – between April-July 2017 we piloted this program as a library workshop. Learned some things we’ll talk about later in terms of pacing, targeting a variety of skill levels, and exploring relevant use cases.</a:t>
            </a:r>
          </a:p>
          <a:p>
            <a:endParaRPr lang="en-US" baseline="0" dirty="0"/>
          </a:p>
          <a:p>
            <a:r>
              <a:rPr lang="en-US" baseline="0" dirty="0"/>
              <a:t>Many colleagues attended – the room got very warm sometimes. We decided to expand to the UNM community beginning August 2017. </a:t>
            </a:r>
            <a:r>
              <a:rPr lang="en-US" baseline="0" dirty="0" smtClean="0"/>
              <a:t>Community includes faculty, staff, students, and anyone in the local community as well. This </a:t>
            </a:r>
            <a:r>
              <a:rPr lang="en-US" baseline="0" dirty="0"/>
              <a:t>presentation is focused on this second phase of C&amp;C.</a:t>
            </a:r>
            <a:endParaRPr lang="en-US" dirty="0"/>
          </a:p>
        </p:txBody>
      </p:sp>
      <p:sp>
        <p:nvSpPr>
          <p:cNvPr id="4" name="Slide Number Placeholder 3"/>
          <p:cNvSpPr>
            <a:spLocks noGrp="1"/>
          </p:cNvSpPr>
          <p:nvPr>
            <p:ph type="sldNum" sz="quarter" idx="10"/>
          </p:nvPr>
        </p:nvSpPr>
        <p:spPr/>
        <p:txBody>
          <a:bodyPr/>
          <a:lstStyle/>
          <a:p>
            <a:fld id="{5A11DE53-21EA-4363-B6F4-29A528E06E79}" type="slidenum">
              <a:rPr lang="en-US" smtClean="0"/>
              <a:t>2</a:t>
            </a:fld>
            <a:endParaRPr lang="en-US"/>
          </a:p>
        </p:txBody>
      </p:sp>
    </p:spTree>
    <p:extLst>
      <p:ext uri="{BB962C8B-B14F-4D97-AF65-F5344CB8AC3E}">
        <p14:creationId xmlns:p14="http://schemas.microsoft.com/office/powerpoint/2010/main" val="15561204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11DE53-21EA-4363-B6F4-29A528E06E79}" type="slidenum">
              <a:rPr lang="en-US" smtClean="0"/>
              <a:t>11</a:t>
            </a:fld>
            <a:endParaRPr lang="en-US"/>
          </a:p>
        </p:txBody>
      </p:sp>
    </p:spTree>
    <p:extLst>
      <p:ext uri="{BB962C8B-B14F-4D97-AF65-F5344CB8AC3E}">
        <p14:creationId xmlns:p14="http://schemas.microsoft.com/office/powerpoint/2010/main" val="25396515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idea</a:t>
            </a:r>
            <a:r>
              <a:rPr lang="en-US" baseline="0" dirty="0"/>
              <a:t> here is that the pros and cons result from making C&amp;C a regularly scheduled, monthly workshop. The good outcomes are better than we get for one-off or theme-week (OA Week, for example), but the cons amount to some admin overhead.</a:t>
            </a:r>
            <a:endParaRPr lang="en-US" dirty="0"/>
          </a:p>
        </p:txBody>
      </p:sp>
      <p:sp>
        <p:nvSpPr>
          <p:cNvPr id="4" name="Slide Number Placeholder 3"/>
          <p:cNvSpPr>
            <a:spLocks noGrp="1"/>
          </p:cNvSpPr>
          <p:nvPr>
            <p:ph type="sldNum" sz="quarter" idx="10"/>
          </p:nvPr>
        </p:nvSpPr>
        <p:spPr/>
        <p:txBody>
          <a:bodyPr/>
          <a:lstStyle/>
          <a:p>
            <a:fld id="{5A11DE53-21EA-4363-B6F4-29A528E06E79}" type="slidenum">
              <a:rPr lang="en-US" smtClean="0"/>
              <a:t>15</a:t>
            </a:fld>
            <a:endParaRPr lang="en-US"/>
          </a:p>
        </p:txBody>
      </p:sp>
    </p:spTree>
    <p:extLst>
      <p:ext uri="{BB962C8B-B14F-4D97-AF65-F5344CB8AC3E}">
        <p14:creationId xmlns:p14="http://schemas.microsoft.com/office/powerpoint/2010/main" val="1943519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Who owns my data?</a:t>
            </a:r>
          </a:p>
          <a:p>
            <a:endParaRPr lang="en-US">
              <a:cs typeface="Calibri"/>
            </a:endParaRPr>
          </a:p>
          <a:p>
            <a:r>
              <a:rPr lang="en-US">
                <a:cs typeface="Calibri"/>
              </a:rPr>
              <a:t>Are my data safe?</a:t>
            </a:r>
          </a:p>
          <a:p>
            <a:endParaRPr lang="en-US">
              <a:cs typeface="Calibri"/>
            </a:endParaRPr>
          </a:p>
          <a:p>
            <a:r>
              <a:rPr lang="en-US">
                <a:cs typeface="Calibri"/>
              </a:rPr>
              <a:t>Where can I get and share data?</a:t>
            </a:r>
          </a:p>
        </p:txBody>
      </p:sp>
      <p:sp>
        <p:nvSpPr>
          <p:cNvPr id="4" name="Slide Number Placeholder 3"/>
          <p:cNvSpPr>
            <a:spLocks noGrp="1"/>
          </p:cNvSpPr>
          <p:nvPr>
            <p:ph type="sldNum" sz="quarter" idx="10"/>
          </p:nvPr>
        </p:nvSpPr>
        <p:spPr/>
        <p:txBody>
          <a:bodyPr/>
          <a:lstStyle/>
          <a:p>
            <a:fld id="{5A11DE53-21EA-4363-B6F4-29A528E06E79}" type="slidenum">
              <a:rPr lang="en-US"/>
              <a:t>18</a:t>
            </a:fld>
            <a:endParaRPr lang="en-US"/>
          </a:p>
        </p:txBody>
      </p:sp>
    </p:spTree>
    <p:extLst>
      <p:ext uri="{BB962C8B-B14F-4D97-AF65-F5344CB8AC3E}">
        <p14:creationId xmlns:p14="http://schemas.microsoft.com/office/powerpoint/2010/main" val="4174865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For us it was a natural decision to quickly establish a public repository within which we would develop our content, and share the workshop materials with others. GitHub was a natural fit because we were already using </a:t>
            </a:r>
            <a:r>
              <a:rPr lang="en-US" dirty="0" err="1">
                <a:cs typeface="Calibri"/>
              </a:rPr>
              <a:t>Git</a:t>
            </a:r>
            <a:r>
              <a:rPr lang="en-US" dirty="0">
                <a:cs typeface="Calibri"/>
              </a:rPr>
              <a:t> (both GitHub and </a:t>
            </a:r>
            <a:r>
              <a:rPr lang="en-US" dirty="0" err="1">
                <a:cs typeface="Calibri"/>
              </a:rPr>
              <a:t>LoboGit</a:t>
            </a:r>
            <a:r>
              <a:rPr lang="en-US" dirty="0">
                <a:cs typeface="Calibri"/>
              </a:rPr>
              <a:t> – our locally hosted </a:t>
            </a:r>
            <a:r>
              <a:rPr lang="en-US" dirty="0" err="1">
                <a:cs typeface="Calibri"/>
              </a:rPr>
              <a:t>GitLab</a:t>
            </a:r>
            <a:r>
              <a:rPr lang="en-US" dirty="0">
                <a:cs typeface="Calibri"/>
              </a:rPr>
              <a:t> platform) for a number of other projects, and as a publicly accessible and well known platform we would have an opportunity to create a highly visible and open project for continued development of the workshop series content. </a:t>
            </a:r>
            <a:endParaRPr lang="en-US" dirty="0" smtClean="0">
              <a:cs typeface="Calibri"/>
            </a:endParaRPr>
          </a:p>
          <a:p>
            <a:endParaRPr lang="en-US" dirty="0" smtClean="0">
              <a:cs typeface="Calibri"/>
            </a:endParaRPr>
          </a:p>
          <a:p>
            <a:r>
              <a:rPr lang="en-US" dirty="0" smtClean="0">
                <a:cs typeface="Calibri"/>
              </a:rPr>
              <a:t>Anything with a cc- prefix is coffee</a:t>
            </a:r>
            <a:r>
              <a:rPr lang="en-US" baseline="0" dirty="0" smtClean="0">
                <a:cs typeface="Calibri"/>
              </a:rPr>
              <a:t> and code content. There are some bb- prefixes as well – those include content for a second series called bits and bites we will talk about later.</a:t>
            </a:r>
          </a:p>
          <a:p>
            <a:endParaRPr lang="en-US" baseline="0" dirty="0" smtClean="0">
              <a:cs typeface="Calibri"/>
            </a:endParaRPr>
          </a:p>
          <a:p>
            <a:r>
              <a:rPr lang="en-US" baseline="0" dirty="0" smtClean="0">
                <a:cs typeface="Calibri"/>
              </a:rPr>
              <a:t>Feel free to browse the sessions – we’re happy to answer questions about particular topics.</a:t>
            </a:r>
            <a:endParaRPr lang="en-US" dirty="0"/>
          </a:p>
        </p:txBody>
      </p:sp>
      <p:sp>
        <p:nvSpPr>
          <p:cNvPr id="4" name="Slide Number Placeholder 3"/>
          <p:cNvSpPr>
            <a:spLocks noGrp="1"/>
          </p:cNvSpPr>
          <p:nvPr>
            <p:ph type="sldNum" sz="quarter" idx="10"/>
          </p:nvPr>
        </p:nvSpPr>
        <p:spPr/>
        <p:txBody>
          <a:bodyPr/>
          <a:lstStyle/>
          <a:p>
            <a:fld id="{5A11DE53-21EA-4363-B6F4-29A528E06E79}" type="slidenum">
              <a:rPr lang="en-US"/>
              <a:t>3</a:t>
            </a:fld>
            <a:endParaRPr lang="en-US"/>
          </a:p>
        </p:txBody>
      </p:sp>
    </p:spTree>
    <p:extLst>
      <p:ext uri="{BB962C8B-B14F-4D97-AF65-F5344CB8AC3E}">
        <p14:creationId xmlns:p14="http://schemas.microsoft.com/office/powerpoint/2010/main" val="515087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series has definitely started as an opinionated set of workshops that present topics that we both have experience with, AND feel are technical areas in which diverse researchers can benefit from some level of familiarity with. As we have interacted with researchers we have continued to expand the list of topics. </a:t>
            </a:r>
            <a:endParaRPr lang="en-US" dirty="0" smtClean="0">
              <a:cs typeface="Calibri"/>
            </a:endParaRPr>
          </a:p>
          <a:p>
            <a:endParaRPr lang="en-US" dirty="0" smtClean="0">
              <a:cs typeface="Calibri"/>
            </a:endParaRPr>
          </a:p>
          <a:p>
            <a:r>
              <a:rPr lang="en-US" dirty="0" smtClean="0">
                <a:cs typeface="Calibri"/>
              </a:rPr>
              <a:t>Topics build off of each other, but can also stand</a:t>
            </a:r>
            <a:r>
              <a:rPr lang="en-US" baseline="0" dirty="0" smtClean="0">
                <a:cs typeface="Calibri"/>
              </a:rPr>
              <a:t> alone</a:t>
            </a:r>
            <a:r>
              <a:rPr lang="en-US" dirty="0" smtClean="0">
                <a:cs typeface="Calibri"/>
              </a:rPr>
              <a:t> – as we present we do maintain a bigger picture focus that ties concepts</a:t>
            </a:r>
            <a:r>
              <a:rPr lang="en-US" baseline="0" dirty="0" smtClean="0">
                <a:cs typeface="Calibri"/>
              </a:rPr>
              <a:t> from various sessions in with more general issues of research and data management.</a:t>
            </a:r>
          </a:p>
          <a:p>
            <a:endParaRPr lang="en-US" baseline="0" dirty="0" smtClean="0">
              <a:cs typeface="Calibri"/>
            </a:endParaRPr>
          </a:p>
          <a:p>
            <a:r>
              <a:rPr lang="en-US" baseline="0" dirty="0" smtClean="0">
                <a:cs typeface="Calibri"/>
              </a:rPr>
              <a:t>A</a:t>
            </a:r>
            <a:r>
              <a:rPr lang="en-US" dirty="0" smtClean="0">
                <a:cs typeface="Calibri"/>
              </a:rPr>
              <a:t>nyone familiar with Data and or Software Carpentry</a:t>
            </a:r>
            <a:r>
              <a:rPr lang="en-US" baseline="0" dirty="0" smtClean="0">
                <a:cs typeface="Calibri"/>
              </a:rPr>
              <a:t> may recognize some of these topics. To date we have preferred to develop our own content, though we are aware of the Carpentry series among others. As we’ve gone along, however, we’ve benefitted from the flexibility that a smaller, localized focus provides. That is, we’re able to plan sessions around more particular or in depth topics that align with our interests and the interests of our colleagues, as well as which highlight particular data management issues and any corresponding services we provide. Examples from the past year include </a:t>
            </a:r>
            <a:r>
              <a:rPr lang="en-US" baseline="0" dirty="0" err="1" smtClean="0">
                <a:cs typeface="Calibri"/>
              </a:rPr>
              <a:t>Jupyter</a:t>
            </a:r>
            <a:r>
              <a:rPr lang="en-US" baseline="0" dirty="0" smtClean="0">
                <a:cs typeface="Calibri"/>
              </a:rPr>
              <a:t> notebooks, Markdown and </a:t>
            </a:r>
            <a:r>
              <a:rPr lang="en-US" baseline="0" dirty="0" err="1" smtClean="0">
                <a:cs typeface="Calibri"/>
              </a:rPr>
              <a:t>Pandoc</a:t>
            </a:r>
            <a:r>
              <a:rPr lang="en-US" baseline="0" dirty="0" smtClean="0">
                <a:cs typeface="Calibri"/>
              </a:rPr>
              <a:t>, and containerization. We look forward to having follow up sessions as well – getting into more advanced topics around version control, database design and Python in particular. There is a lot of interest in these particular technologies.</a:t>
            </a:r>
            <a:endParaRPr lang="en-US" dirty="0"/>
          </a:p>
        </p:txBody>
      </p:sp>
      <p:sp>
        <p:nvSpPr>
          <p:cNvPr id="4" name="Slide Number Placeholder 3"/>
          <p:cNvSpPr>
            <a:spLocks noGrp="1"/>
          </p:cNvSpPr>
          <p:nvPr>
            <p:ph type="sldNum" sz="quarter" idx="10"/>
          </p:nvPr>
        </p:nvSpPr>
        <p:spPr/>
        <p:txBody>
          <a:bodyPr/>
          <a:lstStyle/>
          <a:p>
            <a:fld id="{5A11DE53-21EA-4363-B6F4-29A528E06E79}" type="slidenum">
              <a:rPr lang="en-US"/>
              <a:t>4</a:t>
            </a:fld>
            <a:endParaRPr lang="en-US"/>
          </a:p>
        </p:txBody>
      </p:sp>
    </p:spTree>
    <p:extLst>
      <p:ext uri="{BB962C8B-B14F-4D97-AF65-F5344CB8AC3E}">
        <p14:creationId xmlns:p14="http://schemas.microsoft.com/office/powerpoint/2010/main" val="119749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r>
              <a:rPr lang="en-US" baseline="0" dirty="0" smtClean="0"/>
              <a:t> did we do this? As noted, originally the main driver was in-reach, creating opportunities to see our library colleagues and share info about our ongoing work and capabilities within Research Data Services. But as we developed that initial series and expanded it, we were motivated by other factors.</a:t>
            </a:r>
            <a:endParaRPr lang="en-US" dirty="0"/>
          </a:p>
        </p:txBody>
      </p:sp>
      <p:sp>
        <p:nvSpPr>
          <p:cNvPr id="4" name="Slide Number Placeholder 3"/>
          <p:cNvSpPr>
            <a:spLocks noGrp="1"/>
          </p:cNvSpPr>
          <p:nvPr>
            <p:ph type="sldNum" sz="quarter" idx="10"/>
          </p:nvPr>
        </p:nvSpPr>
        <p:spPr/>
        <p:txBody>
          <a:bodyPr/>
          <a:lstStyle/>
          <a:p>
            <a:fld id="{5A11DE53-21EA-4363-B6F4-29A528E06E79}" type="slidenum">
              <a:rPr lang="en-US" smtClean="0"/>
              <a:t>5</a:t>
            </a:fld>
            <a:endParaRPr lang="en-US"/>
          </a:p>
        </p:txBody>
      </p:sp>
    </p:spTree>
    <p:extLst>
      <p:ext uri="{BB962C8B-B14F-4D97-AF65-F5344CB8AC3E}">
        <p14:creationId xmlns:p14="http://schemas.microsoft.com/office/powerpoint/2010/main" val="1759004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Conceptual</a:t>
            </a:r>
            <a:r>
              <a:rPr lang="en-US" baseline="0" dirty="0" smtClean="0"/>
              <a:t> drivers represent current practice and models in data management and research training, nationally and internationally. </a:t>
            </a:r>
          </a:p>
          <a:p>
            <a:endParaRPr lang="en-US" baseline="0" dirty="0" smtClean="0"/>
          </a:p>
          <a:p>
            <a:r>
              <a:rPr lang="en-US" baseline="0" dirty="0" smtClean="0"/>
              <a:t>We have some experience with the Carpentries – both completed Data C. UNM hosted Software C. We know there is interest among our colleagues for Library C. We really like the range of topics covered by the Carpentries, and the emphasis on hands on activities and the types of community support that take place within the Carpentry context. We very much wanted that hands on, open and collaborative context. </a:t>
            </a:r>
          </a:p>
          <a:p>
            <a:endParaRPr lang="en-US" baseline="0" dirty="0" smtClean="0"/>
          </a:p>
          <a:p>
            <a:r>
              <a:rPr lang="en-US" baseline="0" dirty="0" smtClean="0"/>
              <a:t>Many data management best practices and concepts are included in the Carpentries, but planning for C&amp;C we wanted to highlight these concepts more and present the content with concrete use cases relevant to data management. In this aspect, we look to a variety of DM curricula that have been published by … This allows us to build a data lifecycle perspective into the sessions. It also provides a means to contextualize some of the issues that participants bring up – we have had discussions at C&amp;C sessions about everything in the skills and concepts section (under data management curricula). The standard C&amp;C format of conceptual overview followed by hands on activities is a way we bridge the Carpentry with the Data Management Curriculum models.</a:t>
            </a:r>
          </a:p>
          <a:p>
            <a:endParaRPr lang="en-US" baseline="0" dirty="0" smtClean="0"/>
          </a:p>
          <a:p>
            <a:r>
              <a:rPr lang="en-US" baseline="0" dirty="0" smtClean="0"/>
              <a:t>As noted, the series began as a way to reach out to our library colleagues and have fun with data management and applied technologies. The Carpentries and Curriculum are certainly relevant to them as well as other researchers, but especially for our initial set of workshops drivers included the resources referenced here. We note much overlap across all of these models.</a:t>
            </a:r>
            <a:endParaRPr lang="en-US" dirty="0"/>
          </a:p>
        </p:txBody>
      </p:sp>
      <p:sp>
        <p:nvSpPr>
          <p:cNvPr id="4" name="Slide Number Placeholder 3"/>
          <p:cNvSpPr>
            <a:spLocks noGrp="1"/>
          </p:cNvSpPr>
          <p:nvPr>
            <p:ph type="sldNum" sz="quarter" idx="10"/>
          </p:nvPr>
        </p:nvSpPr>
        <p:spPr/>
        <p:txBody>
          <a:bodyPr/>
          <a:lstStyle/>
          <a:p>
            <a:fld id="{5A11DE53-21EA-4363-B6F4-29A528E06E79}" type="slidenum">
              <a:rPr lang="en-US" smtClean="0"/>
              <a:t>6</a:t>
            </a:fld>
            <a:endParaRPr lang="en-US"/>
          </a:p>
        </p:txBody>
      </p:sp>
    </p:spTree>
    <p:extLst>
      <p:ext uri="{BB962C8B-B14F-4D97-AF65-F5344CB8AC3E}">
        <p14:creationId xmlns:p14="http://schemas.microsoft.com/office/powerpoint/2010/main" val="120330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a conceptual</a:t>
            </a:r>
            <a:r>
              <a:rPr lang="en-US" baseline="0" dirty="0" smtClean="0"/>
              <a:t> standpoint, the models and motivations described are enough to launch a program. But am important part of the story is space. We had an opportunity in 2016-2017 to upgrade some space in the library</a:t>
            </a:r>
          </a:p>
          <a:p>
            <a:endParaRPr lang="en-US" baseline="0" dirty="0" smtClean="0"/>
          </a:p>
          <a:p>
            <a:r>
              <a:rPr lang="en-US" baseline="0" dirty="0" smtClean="0"/>
              <a:t>Four libraries on main campus, CSEL is the science and engineering library. Given the capabilities, what could we do to </a:t>
            </a:r>
          </a:p>
          <a:p>
            <a:pPr marL="171450" indent="-171450">
              <a:buFont typeface="Arial" panose="020B0604020202020204" pitchFamily="34" charset="0"/>
              <a:buChar char="•"/>
            </a:pPr>
            <a:r>
              <a:rPr lang="en-US" baseline="0" dirty="0" smtClean="0"/>
              <a:t>Support the specific needs of science and engineering students</a:t>
            </a:r>
          </a:p>
          <a:p>
            <a:pPr marL="171450" indent="-171450">
              <a:buFont typeface="Arial" panose="020B0604020202020204" pitchFamily="34" charset="0"/>
              <a:buChar char="•"/>
            </a:pPr>
            <a:r>
              <a:rPr lang="en-US" baseline="0" dirty="0" smtClean="0"/>
              <a:t>Establish CSEL as a hub of data management instruction and data literacy</a:t>
            </a:r>
          </a:p>
          <a:p>
            <a:pPr marL="171450" indent="-171450">
              <a:buFont typeface="Arial" panose="020B0604020202020204" pitchFamily="34" charset="0"/>
              <a:buChar char="•"/>
            </a:pPr>
            <a:r>
              <a:rPr lang="en-US" baseline="0" dirty="0" smtClean="0"/>
              <a:t>Keep things fun and flexible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5A11DE53-21EA-4363-B6F4-29A528E06E79}" type="slidenum">
              <a:rPr lang="en-US" smtClean="0"/>
              <a:t>7</a:t>
            </a:fld>
            <a:endParaRPr lang="en-US"/>
          </a:p>
        </p:txBody>
      </p:sp>
    </p:spTree>
    <p:extLst>
      <p:ext uri="{BB962C8B-B14F-4D97-AF65-F5344CB8AC3E}">
        <p14:creationId xmlns:p14="http://schemas.microsoft.com/office/powerpoint/2010/main" val="457268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have a population to serve</a:t>
            </a:r>
            <a:r>
              <a:rPr lang="en-US" baseline="0" dirty="0" smtClean="0"/>
              <a:t> and who view CSEL as their home or main library resource – as an overview, stats from spring 2017, when C&amp;C was being presented primarily to librarians.</a:t>
            </a:r>
          </a:p>
          <a:p>
            <a:endParaRPr lang="en-US" baseline="0" dirty="0" smtClean="0"/>
          </a:p>
          <a:p>
            <a:r>
              <a:rPr lang="en-US" baseline="0" dirty="0" smtClean="0"/>
              <a:t>Well trafficked space.</a:t>
            </a:r>
            <a:endParaRPr lang="en-US" dirty="0"/>
          </a:p>
        </p:txBody>
      </p:sp>
      <p:sp>
        <p:nvSpPr>
          <p:cNvPr id="4" name="Slide Number Placeholder 3"/>
          <p:cNvSpPr>
            <a:spLocks noGrp="1"/>
          </p:cNvSpPr>
          <p:nvPr>
            <p:ph type="sldNum" sz="quarter" idx="10"/>
          </p:nvPr>
        </p:nvSpPr>
        <p:spPr/>
        <p:txBody>
          <a:bodyPr/>
          <a:lstStyle/>
          <a:p>
            <a:fld id="{5A11DE53-21EA-4363-B6F4-29A528E06E79}" type="slidenum">
              <a:rPr lang="en-US" smtClean="0"/>
              <a:t>8</a:t>
            </a:fld>
            <a:endParaRPr lang="en-US"/>
          </a:p>
        </p:txBody>
      </p:sp>
    </p:spTree>
    <p:extLst>
      <p:ext uri="{BB962C8B-B14F-4D97-AF65-F5344CB8AC3E}">
        <p14:creationId xmlns:p14="http://schemas.microsoft.com/office/powerpoint/2010/main" val="381863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little more perspective – we have a Math Mall that provides math instruction support and testing for all UNM students. And the Mall definitely drives some of the traffic we see, but as evident here the majority of our patrons are not coming for the Mall, or at least not only for the Mall. </a:t>
            </a:r>
          </a:p>
          <a:p>
            <a:endParaRPr lang="en-US" baseline="0" dirty="0" smtClean="0"/>
          </a:p>
          <a:p>
            <a:r>
              <a:rPr lang="en-US" baseline="0" dirty="0" smtClean="0"/>
              <a:t>Not to dwell on this – naturally the stats are part of a bigger picture than C&amp;C. But the library is well used and these numbers suggest that a public, open event in a highly visible location within the library would support our goals to cement that data management and data literacy identity at CSEL. Note from before the space is directly across from the service desk, next to the LL1 “near journals” area (bright pink) where head counts indicate a large number of students hang out.</a:t>
            </a:r>
            <a:endParaRPr lang="en-US" dirty="0"/>
          </a:p>
        </p:txBody>
      </p:sp>
      <p:sp>
        <p:nvSpPr>
          <p:cNvPr id="4" name="Slide Number Placeholder 3"/>
          <p:cNvSpPr>
            <a:spLocks noGrp="1"/>
          </p:cNvSpPr>
          <p:nvPr>
            <p:ph type="sldNum" sz="quarter" idx="10"/>
          </p:nvPr>
        </p:nvSpPr>
        <p:spPr/>
        <p:txBody>
          <a:bodyPr/>
          <a:lstStyle/>
          <a:p>
            <a:fld id="{5A11DE53-21EA-4363-B6F4-29A528E06E79}" type="slidenum">
              <a:rPr lang="en-US" smtClean="0"/>
              <a:t>9</a:t>
            </a:fld>
            <a:endParaRPr lang="en-US"/>
          </a:p>
        </p:txBody>
      </p:sp>
    </p:spTree>
    <p:extLst>
      <p:ext uri="{BB962C8B-B14F-4D97-AF65-F5344CB8AC3E}">
        <p14:creationId xmlns:p14="http://schemas.microsoft.com/office/powerpoint/2010/main" val="787236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is the space.</a:t>
            </a:r>
            <a:r>
              <a:rPr lang="en-US" baseline="0" dirty="0" smtClean="0"/>
              <a:t> Note capacity = 16</a:t>
            </a:r>
            <a:r>
              <a:rPr lang="en-US" baseline="0" smtClean="0"/>
              <a:t>. </a:t>
            </a:r>
            <a:endParaRPr lang="en-US" dirty="0"/>
          </a:p>
        </p:txBody>
      </p:sp>
      <p:sp>
        <p:nvSpPr>
          <p:cNvPr id="4" name="Slide Number Placeholder 3"/>
          <p:cNvSpPr>
            <a:spLocks noGrp="1"/>
          </p:cNvSpPr>
          <p:nvPr>
            <p:ph type="sldNum" sz="quarter" idx="10"/>
          </p:nvPr>
        </p:nvSpPr>
        <p:spPr/>
        <p:txBody>
          <a:bodyPr/>
          <a:lstStyle/>
          <a:p>
            <a:fld id="{5A11DE53-21EA-4363-B6F4-29A528E06E79}" type="slidenum">
              <a:rPr lang="en-US" smtClean="0"/>
              <a:t>10</a:t>
            </a:fld>
            <a:endParaRPr lang="en-US"/>
          </a:p>
        </p:txBody>
      </p:sp>
    </p:spTree>
    <p:extLst>
      <p:ext uri="{BB962C8B-B14F-4D97-AF65-F5344CB8AC3E}">
        <p14:creationId xmlns:p14="http://schemas.microsoft.com/office/powerpoint/2010/main" val="436926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37C7A71-0D06-479A-88C6-056E5F9C0865}" type="datetimeFigureOut">
              <a:rPr lang="en-US" smtClean="0"/>
              <a:t>4/10/2018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FDE133-126C-41FA-8FF7-B0CBA377B04E}" type="slidenum">
              <a:rPr lang="en-US" smtClean="0"/>
              <a:t>‹#›</a:t>
            </a:fld>
            <a:endParaRPr lang="en-US"/>
          </a:p>
        </p:txBody>
      </p:sp>
      <p:sp>
        <p:nvSpPr>
          <p:cNvPr id="7" name="Rectangle 6"/>
          <p:cNvSpPr/>
          <p:nvPr/>
        </p:nvSpPr>
        <p:spPr>
          <a:xfrm>
            <a:off x="284165" y="444732"/>
            <a:ext cx="8574087" cy="1468437"/>
          </a:xfrm>
          <a:prstGeom prst="rect">
            <a:avLst/>
          </a:prstGeom>
          <a:solidFill>
            <a:schemeClr val="tx1">
              <a:lumMod val="85000"/>
              <a:lumOff val="15000"/>
              <a:alpha val="85000"/>
            </a:schemeClr>
          </a:solidFill>
        </p:spPr>
        <p:txBody>
          <a:bodyPr vert="horz" lIns="51435" tIns="25718" rIns="102870" bIns="205740" rtlCol="0" anchor="b" anchorCtr="0">
            <a:normAutofit/>
          </a:bodyPr>
          <a:lstStyle/>
          <a:p>
            <a:pPr algn="l" defTabSz="514350" rtl="0" eaLnBrk="1" latinLnBrk="0" hangingPunct="1">
              <a:spcBef>
                <a:spcPct val="0"/>
              </a:spcBef>
              <a:buNone/>
            </a:pPr>
            <a:endParaRPr sz="2363" kern="1200">
              <a:solidFill>
                <a:schemeClr val="bg1"/>
              </a:solidFill>
              <a:latin typeface="+mj-lt"/>
              <a:ea typeface="+mj-ea"/>
              <a:cs typeface="+mj-cs"/>
            </a:endParaRPr>
          </a:p>
        </p:txBody>
      </p:sp>
      <p:grpSp>
        <p:nvGrpSpPr>
          <p:cNvPr id="8" name="Group 16"/>
          <p:cNvGrpSpPr/>
          <p:nvPr/>
        </p:nvGrpSpPr>
        <p:grpSpPr>
          <a:xfrm>
            <a:off x="284165" y="1906546"/>
            <a:ext cx="8576373" cy="137411"/>
            <a:chOff x="284163" y="1759424"/>
            <a:chExt cx="8576373" cy="137411"/>
          </a:xfrm>
        </p:grpSpPr>
        <p:sp>
          <p:nvSpPr>
            <p:cNvPr id="9" name="Rectangle 8"/>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a:p>
          </p:txBody>
        </p:sp>
        <p:sp>
          <p:nvSpPr>
            <p:cNvPr id="10" name="Rectangle 9"/>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a:p>
          </p:txBody>
        </p:sp>
        <p:sp>
          <p:nvSpPr>
            <p:cNvPr id="11" name="Rectangle 10"/>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a:p>
          </p:txBody>
        </p:sp>
      </p:grpSp>
      <p:sp>
        <p:nvSpPr>
          <p:cNvPr id="12" name="TextBox 11"/>
          <p:cNvSpPr txBox="1"/>
          <p:nvPr/>
        </p:nvSpPr>
        <p:spPr>
          <a:xfrm>
            <a:off x="8230889" y="444732"/>
            <a:ext cx="410690" cy="403957"/>
          </a:xfrm>
          <a:prstGeom prst="rect">
            <a:avLst/>
          </a:prstGeom>
          <a:noFill/>
        </p:spPr>
        <p:txBody>
          <a:bodyPr wrap="none" rtlCol="0">
            <a:spAutoFit/>
          </a:bodyPr>
          <a:lstStyle/>
          <a:p>
            <a:r>
              <a:rPr sz="2025">
                <a:solidFill>
                  <a:schemeClr val="bg1"/>
                </a:solidFill>
                <a:sym typeface="Wingdings"/>
              </a:rPr>
              <a:t></a:t>
            </a:r>
            <a:endParaRPr sz="2025">
              <a:solidFill>
                <a:schemeClr val="bg1"/>
              </a:solidFill>
            </a:endParaRPr>
          </a:p>
        </p:txBody>
      </p:sp>
      <p:sp>
        <p:nvSpPr>
          <p:cNvPr id="2" name="Title 1"/>
          <p:cNvSpPr>
            <a:spLocks noGrp="1"/>
          </p:cNvSpPr>
          <p:nvPr>
            <p:ph type="ctrTitle"/>
          </p:nvPr>
        </p:nvSpPr>
        <p:spPr>
          <a:xfrm>
            <a:off x="421341" y="449005"/>
            <a:ext cx="7808976" cy="1088136"/>
          </a:xfrm>
          <a:noFill/>
        </p:spPr>
        <p:txBody>
          <a:bodyPr vert="horz" lIns="91440" tIns="45720" rIns="91440" bIns="45720" rtlCol="0" anchor="b" anchorCtr="0">
            <a:normAutofit/>
          </a:bodyPr>
          <a:lstStyle>
            <a:lvl1pPr marL="0" algn="l" defTabSz="514350" rtl="0" eaLnBrk="1" latinLnBrk="0" hangingPunct="1">
              <a:lnSpc>
                <a:spcPts val="2588"/>
              </a:lnSpc>
              <a:spcBef>
                <a:spcPct val="0"/>
              </a:spcBef>
              <a:buNone/>
              <a:defRPr sz="2363" kern="1200">
                <a:solidFill>
                  <a:schemeClr val="bg1"/>
                </a:solidFill>
                <a:latin typeface="+mj-lt"/>
                <a:ea typeface="+mj-ea"/>
                <a:cs typeface="+mj-cs"/>
              </a:defRPr>
            </a:lvl1pPr>
          </a:lstStyle>
          <a:p>
            <a:r>
              <a:rPr lang="en-US"/>
              <a:t>Click to edit Master title style</a:t>
            </a:r>
            <a:endParaRPr/>
          </a:p>
        </p:txBody>
      </p:sp>
      <p:sp>
        <p:nvSpPr>
          <p:cNvPr id="3" name="Subtitle 2"/>
          <p:cNvSpPr>
            <a:spLocks noGrp="1"/>
          </p:cNvSpPr>
          <p:nvPr>
            <p:ph type="subTitle" idx="1"/>
          </p:nvPr>
        </p:nvSpPr>
        <p:spPr>
          <a:xfrm>
            <a:off x="476205" y="1532427"/>
            <a:ext cx="7754112" cy="484632"/>
          </a:xfrm>
        </p:spPr>
        <p:txBody>
          <a:bodyPr vert="horz" lIns="91440" tIns="45720" rIns="91440" bIns="45720" rtlCol="0">
            <a:normAutofit/>
          </a:bodyPr>
          <a:lstStyle>
            <a:lvl1pPr marL="0" indent="0" algn="l" defTabSz="514350" rtl="0" eaLnBrk="1" latinLnBrk="0" hangingPunct="1">
              <a:lnSpc>
                <a:spcPct val="100000"/>
              </a:lnSpc>
              <a:spcBef>
                <a:spcPts val="0"/>
              </a:spcBef>
              <a:buClr>
                <a:schemeClr val="bg1">
                  <a:lumMod val="65000"/>
                </a:schemeClr>
              </a:buClr>
              <a:buSzPct val="90000"/>
              <a:buFont typeface="Wingdings" pitchFamily="2" charset="2"/>
              <a:buNone/>
              <a:defRPr sz="1013" kern="1200">
                <a:solidFill>
                  <a:schemeClr val="bg1"/>
                </a:solidFill>
                <a:latin typeface="+mn-lt"/>
                <a:ea typeface="+mn-ea"/>
                <a:cs typeface="+mn-cs"/>
              </a:defRPr>
            </a:lvl1pPr>
            <a:lvl2pPr marL="257175" indent="0" algn="ctr">
              <a:buNone/>
              <a:defRPr>
                <a:solidFill>
                  <a:schemeClr val="tx1">
                    <a:tint val="75000"/>
                  </a:schemeClr>
                </a:solidFill>
              </a:defRPr>
            </a:lvl2pPr>
            <a:lvl3pPr marL="514350" indent="0" algn="ctr">
              <a:buNone/>
              <a:defRPr>
                <a:solidFill>
                  <a:schemeClr val="tx1">
                    <a:tint val="75000"/>
                  </a:schemeClr>
                </a:solidFill>
              </a:defRPr>
            </a:lvl3pPr>
            <a:lvl4pPr marL="771525" indent="0" algn="ctr">
              <a:buNone/>
              <a:defRPr>
                <a:solidFill>
                  <a:schemeClr val="tx1">
                    <a:tint val="75000"/>
                  </a:schemeClr>
                </a:solidFill>
              </a:defRPr>
            </a:lvl4pPr>
            <a:lvl5pPr marL="1028700" indent="0" algn="ctr">
              <a:buNone/>
              <a:defRPr>
                <a:solidFill>
                  <a:schemeClr val="tx1">
                    <a:tint val="75000"/>
                  </a:schemeClr>
                </a:solidFill>
              </a:defRPr>
            </a:lvl5pPr>
            <a:lvl6pPr marL="1285875" indent="0" algn="ctr">
              <a:buNone/>
              <a:defRPr>
                <a:solidFill>
                  <a:schemeClr val="tx1">
                    <a:tint val="75000"/>
                  </a:schemeClr>
                </a:solidFill>
              </a:defRPr>
            </a:lvl6pPr>
            <a:lvl7pPr marL="1543050" indent="0" algn="ctr">
              <a:buNone/>
              <a:defRPr>
                <a:solidFill>
                  <a:schemeClr val="tx1">
                    <a:tint val="75000"/>
                  </a:schemeClr>
                </a:solidFill>
              </a:defRPr>
            </a:lvl7pPr>
            <a:lvl8pPr marL="1800225" indent="0" algn="ctr">
              <a:buNone/>
              <a:defRPr>
                <a:solidFill>
                  <a:schemeClr val="tx1">
                    <a:tint val="75000"/>
                  </a:schemeClr>
                </a:solidFill>
              </a:defRPr>
            </a:lvl8pPr>
            <a:lvl9pPr marL="2057400" indent="0" algn="ctr">
              <a:buNone/>
              <a:defRPr>
                <a:solidFill>
                  <a:schemeClr val="tx1">
                    <a:tint val="75000"/>
                  </a:schemeClr>
                </a:solidFill>
              </a:defRPr>
            </a:lvl9pPr>
          </a:lstStyle>
          <a:p>
            <a:r>
              <a:rPr lang="en-US"/>
              <a:t>Click to edit Master subtitle style</a:t>
            </a:r>
            <a:endParaRPr/>
          </a:p>
        </p:txBody>
      </p:sp>
      <p:sp>
        <p:nvSpPr>
          <p:cNvPr id="13" name="Rectangle 12"/>
          <p:cNvSpPr/>
          <p:nvPr/>
        </p:nvSpPr>
        <p:spPr>
          <a:xfrm>
            <a:off x="284165" y="6227064"/>
            <a:ext cx="8574087" cy="173736"/>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a:p>
        </p:txBody>
      </p:sp>
      <p:pic>
        <p:nvPicPr>
          <p:cNvPr id="14" name="Picture 13" descr="College_Horiz_CMYK.jp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588550" y="5503334"/>
            <a:ext cx="6076631" cy="620948"/>
          </a:xfrm>
          <a:prstGeom prst="rect">
            <a:avLst/>
          </a:prstGeom>
        </p:spPr>
      </p:pic>
    </p:spTree>
    <p:extLst>
      <p:ext uri="{BB962C8B-B14F-4D97-AF65-F5344CB8AC3E}">
        <p14:creationId xmlns:p14="http://schemas.microsoft.com/office/powerpoint/2010/main" val="2250944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8941" y="1298762"/>
            <a:ext cx="4069080" cy="1162050"/>
          </a:xfrm>
          <a:noFill/>
        </p:spPr>
        <p:txBody>
          <a:bodyPr anchor="b">
            <a:noAutofit/>
          </a:bodyPr>
          <a:lstStyle>
            <a:lvl1pPr algn="ctr">
              <a:defRPr sz="1800" b="1">
                <a:solidFill>
                  <a:schemeClr val="accent2"/>
                </a:solidFill>
              </a:defRPr>
            </a:lvl1pPr>
          </a:lstStyle>
          <a:p>
            <a:r>
              <a:rPr lang="en-US"/>
              <a:t>Click to edit Master title style</a:t>
            </a:r>
            <a:endParaRPr/>
          </a:p>
        </p:txBody>
      </p:sp>
      <p:sp>
        <p:nvSpPr>
          <p:cNvPr id="3" name="Content Placeholder 2"/>
          <p:cNvSpPr>
            <a:spLocks noGrp="1"/>
          </p:cNvSpPr>
          <p:nvPr>
            <p:ph idx="1"/>
          </p:nvPr>
        </p:nvSpPr>
        <p:spPr>
          <a:xfrm>
            <a:off x="4783567" y="914402"/>
            <a:ext cx="4069080" cy="5211763"/>
          </a:xfrm>
        </p:spPr>
        <p:txBody>
          <a:bodyPr>
            <a:normAutofit/>
          </a:bodyPr>
          <a:lstStyle>
            <a:lvl1pPr>
              <a:defRPr sz="1238"/>
            </a:lvl1pPr>
            <a:lvl2pPr>
              <a:defRPr sz="1125"/>
            </a:lvl2pPr>
            <a:lvl3pPr>
              <a:defRPr sz="1013"/>
            </a:lvl3pPr>
            <a:lvl4pPr>
              <a:defRPr sz="1013"/>
            </a:lvl4pPr>
            <a:lvl5pPr>
              <a:defRPr sz="1013"/>
            </a:lvl5pPr>
            <a:lvl6pPr>
              <a:defRPr sz="1013"/>
            </a:lvl6pPr>
            <a:lvl7pPr>
              <a:defRPr sz="1013"/>
            </a:lvl7pPr>
            <a:lvl8pPr>
              <a:defRPr sz="1013"/>
            </a:lvl8pPr>
            <a:lvl9pPr>
              <a:defRPr sz="101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268941" y="2456329"/>
            <a:ext cx="4069080" cy="3182472"/>
          </a:xfrm>
        </p:spPr>
        <p:txBody>
          <a:bodyPr>
            <a:normAutofit/>
          </a:bodyPr>
          <a:lstStyle>
            <a:lvl1pPr marL="0" indent="0" algn="ctr">
              <a:spcBef>
                <a:spcPts val="338"/>
              </a:spcBef>
              <a:buNone/>
              <a:defRPr sz="1013"/>
            </a:lvl1pPr>
            <a:lvl2pPr marL="257175" indent="0">
              <a:buNone/>
              <a:defRPr sz="675"/>
            </a:lvl2pPr>
            <a:lvl3pPr marL="514350" indent="0">
              <a:buNone/>
              <a:defRPr sz="563"/>
            </a:lvl3pPr>
            <a:lvl4pPr marL="771525" indent="0">
              <a:buNone/>
              <a:defRPr sz="506"/>
            </a:lvl4pPr>
            <a:lvl5pPr marL="1028700" indent="0">
              <a:buNone/>
              <a:defRPr sz="506"/>
            </a:lvl5pPr>
            <a:lvl6pPr marL="1285875" indent="0">
              <a:buNone/>
              <a:defRPr sz="506"/>
            </a:lvl6pPr>
            <a:lvl7pPr marL="1543050" indent="0">
              <a:buNone/>
              <a:defRPr sz="506"/>
            </a:lvl7pPr>
            <a:lvl8pPr marL="1800225" indent="0">
              <a:buNone/>
              <a:defRPr sz="506"/>
            </a:lvl8pPr>
            <a:lvl9pPr marL="2057400" indent="0">
              <a:buNone/>
              <a:defRPr sz="506"/>
            </a:lvl9pPr>
          </a:lstStyle>
          <a:p>
            <a:pPr lvl="0"/>
            <a:r>
              <a:rPr lang="en-US"/>
              <a:t>Edit Master text styles</a:t>
            </a:r>
          </a:p>
        </p:txBody>
      </p:sp>
      <p:sp>
        <p:nvSpPr>
          <p:cNvPr id="5" name="Date Placeholder 4"/>
          <p:cNvSpPr>
            <a:spLocks noGrp="1"/>
          </p:cNvSpPr>
          <p:nvPr>
            <p:ph type="dt" sz="half" idx="10"/>
          </p:nvPr>
        </p:nvSpPr>
        <p:spPr/>
        <p:txBody>
          <a:bodyPr/>
          <a:lstStyle/>
          <a:p>
            <a:fld id="{437C7A71-0D06-479A-88C6-056E5F9C0865}" type="datetimeFigureOut">
              <a:rPr lang="en-US" smtClean="0"/>
              <a:t>4/10/2018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FDE133-126C-41FA-8FF7-B0CBA377B04E}" type="slidenum">
              <a:rPr lang="en-US" smtClean="0"/>
              <a:t>‹#›</a:t>
            </a:fld>
            <a:endParaRPr lang="en-US"/>
          </a:p>
        </p:txBody>
      </p:sp>
      <p:grpSp>
        <p:nvGrpSpPr>
          <p:cNvPr id="8" name="Group 7"/>
          <p:cNvGrpSpPr/>
          <p:nvPr/>
        </p:nvGrpSpPr>
        <p:grpSpPr>
          <a:xfrm>
            <a:off x="284165" y="452720"/>
            <a:ext cx="8576373"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a:p>
          </p:txBody>
        </p:sp>
      </p:grpSp>
    </p:spTree>
    <p:extLst>
      <p:ext uri="{BB962C8B-B14F-4D97-AF65-F5344CB8AC3E}">
        <p14:creationId xmlns:p14="http://schemas.microsoft.com/office/powerpoint/2010/main" val="3202030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284165" y="4801579"/>
            <a:ext cx="8574087" cy="1468437"/>
          </a:xfrm>
          <a:prstGeom prst="rect">
            <a:avLst/>
          </a:prstGeom>
          <a:solidFill>
            <a:schemeClr val="tx1">
              <a:lumMod val="85000"/>
              <a:lumOff val="15000"/>
              <a:alpha val="85000"/>
            </a:schemeClr>
          </a:solidFill>
        </p:spPr>
        <p:txBody>
          <a:bodyPr vert="horz" lIns="51435" tIns="25718" rIns="102870" bIns="205740" rtlCol="0" anchor="b" anchorCtr="0">
            <a:normAutofit/>
          </a:bodyPr>
          <a:lstStyle/>
          <a:p>
            <a:pPr algn="l" defTabSz="514350" rtl="0" eaLnBrk="1" latinLnBrk="0" hangingPunct="1">
              <a:spcBef>
                <a:spcPct val="0"/>
              </a:spcBef>
              <a:buNone/>
            </a:pPr>
            <a:endParaRPr sz="2363" kern="1200">
              <a:solidFill>
                <a:schemeClr val="bg1"/>
              </a:solidFill>
              <a:latin typeface="+mj-lt"/>
              <a:ea typeface="+mj-ea"/>
              <a:cs typeface="+mj-cs"/>
            </a:endParaRPr>
          </a:p>
        </p:txBody>
      </p:sp>
      <p:grpSp>
        <p:nvGrpSpPr>
          <p:cNvPr id="9" name="Group 8"/>
          <p:cNvGrpSpPr/>
          <p:nvPr/>
        </p:nvGrpSpPr>
        <p:grpSpPr>
          <a:xfrm>
            <a:off x="284165" y="6263393"/>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a:p>
          </p:txBody>
        </p:sp>
      </p:grpSp>
      <p:sp>
        <p:nvSpPr>
          <p:cNvPr id="2" name="Title 1"/>
          <p:cNvSpPr>
            <a:spLocks noGrp="1"/>
          </p:cNvSpPr>
          <p:nvPr>
            <p:ph type="title"/>
          </p:nvPr>
        </p:nvSpPr>
        <p:spPr>
          <a:xfrm>
            <a:off x="363072" y="4800600"/>
            <a:ext cx="8360242" cy="566738"/>
          </a:xfrm>
          <a:noFill/>
        </p:spPr>
        <p:txBody>
          <a:bodyPr vert="horz" lIns="91440" tIns="45720" rIns="91440" bIns="45720" rtlCol="0" anchor="b" anchorCtr="0">
            <a:normAutofit/>
          </a:bodyPr>
          <a:lstStyle>
            <a:lvl1pPr algn="l" defTabSz="514350" rtl="0" eaLnBrk="1" latinLnBrk="0" hangingPunct="1">
              <a:spcBef>
                <a:spcPct val="0"/>
              </a:spcBef>
              <a:buNone/>
              <a:defRPr sz="1575" b="0" i="0" kern="1200" cap="none" baseline="0">
                <a:solidFill>
                  <a:schemeClr val="bg1"/>
                </a:solidFill>
                <a:latin typeface="+mj-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284163" y="457199"/>
            <a:ext cx="8577072" cy="4352544"/>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lang="en-US"/>
              <a:t>Click icon to add picture</a:t>
            </a:r>
            <a:endParaRPr/>
          </a:p>
        </p:txBody>
      </p:sp>
      <p:sp>
        <p:nvSpPr>
          <p:cNvPr id="4" name="Text Placeholder 3"/>
          <p:cNvSpPr>
            <a:spLocks noGrp="1"/>
          </p:cNvSpPr>
          <p:nvPr>
            <p:ph type="body" sz="half" idx="2"/>
          </p:nvPr>
        </p:nvSpPr>
        <p:spPr>
          <a:xfrm>
            <a:off x="419099" y="5367338"/>
            <a:ext cx="8304213" cy="804862"/>
          </a:xfrm>
        </p:spPr>
        <p:txBody>
          <a:bodyPr/>
          <a:lstStyle>
            <a:lvl1pPr marL="0" indent="0">
              <a:spcBef>
                <a:spcPts val="0"/>
              </a:spcBef>
              <a:buNone/>
              <a:defRPr sz="788">
                <a:solidFill>
                  <a:schemeClr val="bg1"/>
                </a:solidFill>
              </a:defRPr>
            </a:lvl1pPr>
            <a:lvl2pPr marL="257175" indent="0">
              <a:buNone/>
              <a:defRPr sz="675"/>
            </a:lvl2pPr>
            <a:lvl3pPr marL="514350" indent="0">
              <a:buNone/>
              <a:defRPr sz="563"/>
            </a:lvl3pPr>
            <a:lvl4pPr marL="771525" indent="0">
              <a:buNone/>
              <a:defRPr sz="506"/>
            </a:lvl4pPr>
            <a:lvl5pPr marL="1028700" indent="0">
              <a:buNone/>
              <a:defRPr sz="506"/>
            </a:lvl5pPr>
            <a:lvl6pPr marL="1285875" indent="0">
              <a:buNone/>
              <a:defRPr sz="506"/>
            </a:lvl6pPr>
            <a:lvl7pPr marL="1543050" indent="0">
              <a:buNone/>
              <a:defRPr sz="506"/>
            </a:lvl7pPr>
            <a:lvl8pPr marL="1800225" indent="0">
              <a:buNone/>
              <a:defRPr sz="506"/>
            </a:lvl8pPr>
            <a:lvl9pPr marL="2057400" indent="0">
              <a:buNone/>
              <a:defRPr sz="506"/>
            </a:lvl9pPr>
          </a:lstStyle>
          <a:p>
            <a:pPr lvl="0"/>
            <a:r>
              <a:rPr lang="en-US"/>
              <a:t>Edit Master text styles</a:t>
            </a:r>
          </a:p>
        </p:txBody>
      </p:sp>
      <p:sp>
        <p:nvSpPr>
          <p:cNvPr id="5" name="Date Placeholder 4"/>
          <p:cNvSpPr>
            <a:spLocks noGrp="1"/>
          </p:cNvSpPr>
          <p:nvPr>
            <p:ph type="dt" sz="half" idx="10"/>
          </p:nvPr>
        </p:nvSpPr>
        <p:spPr/>
        <p:txBody>
          <a:bodyPr/>
          <a:lstStyle/>
          <a:p>
            <a:fld id="{437C7A71-0D06-479A-88C6-056E5F9C0865}" type="datetimeFigureOut">
              <a:rPr lang="en-US" smtClean="0"/>
              <a:t>4/10/2018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FDE133-126C-41FA-8FF7-B0CBA377B04E}" type="slidenum">
              <a:rPr lang="en-US" smtClean="0"/>
              <a:t>‹#›</a:t>
            </a:fld>
            <a:endParaRPr lang="en-US"/>
          </a:p>
        </p:txBody>
      </p:sp>
    </p:spTree>
    <p:extLst>
      <p:ext uri="{BB962C8B-B14F-4D97-AF65-F5344CB8AC3E}">
        <p14:creationId xmlns:p14="http://schemas.microsoft.com/office/powerpoint/2010/main" val="37341250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Alt.">
    <p:spTree>
      <p:nvGrpSpPr>
        <p:cNvPr id="1" name=""/>
        <p:cNvGrpSpPr/>
        <p:nvPr/>
      </p:nvGrpSpPr>
      <p:grpSpPr>
        <a:xfrm>
          <a:off x="0" y="0"/>
          <a:ext cx="0" cy="0"/>
          <a:chOff x="0" y="0"/>
          <a:chExt cx="0" cy="0"/>
        </a:xfrm>
      </p:grpSpPr>
      <p:grpSp>
        <p:nvGrpSpPr>
          <p:cNvPr id="8" name="Group 8"/>
          <p:cNvGrpSpPr/>
          <p:nvPr/>
        </p:nvGrpSpPr>
        <p:grpSpPr>
          <a:xfrm>
            <a:off x="284165" y="4280651"/>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a:p>
          </p:txBody>
        </p:sp>
      </p:grpSp>
      <p:sp>
        <p:nvSpPr>
          <p:cNvPr id="2" name="Title 1"/>
          <p:cNvSpPr>
            <a:spLocks noGrp="1"/>
          </p:cNvSpPr>
          <p:nvPr>
            <p:ph type="title"/>
          </p:nvPr>
        </p:nvSpPr>
        <p:spPr>
          <a:xfrm>
            <a:off x="363072" y="4778189"/>
            <a:ext cx="8360242" cy="566738"/>
          </a:xfrm>
          <a:noFill/>
        </p:spPr>
        <p:txBody>
          <a:bodyPr anchor="b">
            <a:normAutofit/>
          </a:bodyPr>
          <a:lstStyle>
            <a:lvl1pPr algn="l">
              <a:defRPr sz="1575" b="0">
                <a:solidFill>
                  <a:schemeClr val="accent2"/>
                </a:solidFill>
              </a:defRPr>
            </a:lvl1pPr>
          </a:lstStyle>
          <a:p>
            <a:r>
              <a:rPr lang="en-US"/>
              <a:t>Click to edit Master title style</a:t>
            </a:r>
            <a:endParaRPr/>
          </a:p>
        </p:txBody>
      </p:sp>
      <p:sp>
        <p:nvSpPr>
          <p:cNvPr id="3" name="Picture Placeholder 2"/>
          <p:cNvSpPr>
            <a:spLocks noGrp="1"/>
          </p:cNvSpPr>
          <p:nvPr>
            <p:ph type="pic" idx="1"/>
          </p:nvPr>
        </p:nvSpPr>
        <p:spPr>
          <a:xfrm>
            <a:off x="284163" y="457200"/>
            <a:ext cx="8577072" cy="3822192"/>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lang="en-US"/>
              <a:t>Click icon to add picture</a:t>
            </a:r>
            <a:endParaRPr/>
          </a:p>
        </p:txBody>
      </p:sp>
      <p:sp>
        <p:nvSpPr>
          <p:cNvPr id="4" name="Text Placeholder 3"/>
          <p:cNvSpPr>
            <a:spLocks noGrp="1"/>
          </p:cNvSpPr>
          <p:nvPr>
            <p:ph type="body" sz="half" idx="2"/>
          </p:nvPr>
        </p:nvSpPr>
        <p:spPr>
          <a:xfrm>
            <a:off x="419099" y="5344927"/>
            <a:ext cx="8304213" cy="804862"/>
          </a:xfrm>
          <a:noFill/>
        </p:spPr>
        <p:txBody>
          <a:bodyPr/>
          <a:lstStyle>
            <a:lvl1pPr marL="0" indent="0">
              <a:spcBef>
                <a:spcPts val="0"/>
              </a:spcBef>
              <a:buNone/>
              <a:defRPr sz="788">
                <a:solidFill>
                  <a:schemeClr val="tx1">
                    <a:lumMod val="85000"/>
                    <a:lumOff val="15000"/>
                  </a:schemeClr>
                </a:solidFill>
              </a:defRPr>
            </a:lvl1pPr>
            <a:lvl2pPr marL="257175" indent="0">
              <a:buNone/>
              <a:defRPr sz="675"/>
            </a:lvl2pPr>
            <a:lvl3pPr marL="514350" indent="0">
              <a:buNone/>
              <a:defRPr sz="563"/>
            </a:lvl3pPr>
            <a:lvl4pPr marL="771525" indent="0">
              <a:buNone/>
              <a:defRPr sz="506"/>
            </a:lvl4pPr>
            <a:lvl5pPr marL="1028700" indent="0">
              <a:buNone/>
              <a:defRPr sz="506"/>
            </a:lvl5pPr>
            <a:lvl6pPr marL="1285875" indent="0">
              <a:buNone/>
              <a:defRPr sz="506"/>
            </a:lvl6pPr>
            <a:lvl7pPr marL="1543050" indent="0">
              <a:buNone/>
              <a:defRPr sz="506"/>
            </a:lvl7pPr>
            <a:lvl8pPr marL="1800225" indent="0">
              <a:buNone/>
              <a:defRPr sz="506"/>
            </a:lvl8pPr>
            <a:lvl9pPr marL="2057400" indent="0">
              <a:buNone/>
              <a:defRPr sz="506"/>
            </a:lvl9pPr>
          </a:lstStyle>
          <a:p>
            <a:pPr lvl="0"/>
            <a:r>
              <a:rPr lang="en-US"/>
              <a:t>Edit Master text styles</a:t>
            </a:r>
          </a:p>
        </p:txBody>
      </p:sp>
      <p:sp>
        <p:nvSpPr>
          <p:cNvPr id="5" name="Date Placeholder 4"/>
          <p:cNvSpPr>
            <a:spLocks noGrp="1"/>
          </p:cNvSpPr>
          <p:nvPr>
            <p:ph type="dt" sz="half" idx="10"/>
          </p:nvPr>
        </p:nvSpPr>
        <p:spPr/>
        <p:txBody>
          <a:bodyPr/>
          <a:lstStyle/>
          <a:p>
            <a:fld id="{437C7A71-0D06-479A-88C6-056E5F9C0865}" type="datetimeFigureOut">
              <a:rPr lang="en-US" smtClean="0"/>
              <a:t>4/10/2018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FDE133-126C-41FA-8FF7-B0CBA377B04E}" type="slidenum">
              <a:rPr lang="en-US" smtClean="0"/>
              <a:t>‹#›</a:t>
            </a:fld>
            <a:endParaRPr lang="en-US"/>
          </a:p>
        </p:txBody>
      </p:sp>
    </p:spTree>
    <p:extLst>
      <p:ext uri="{BB962C8B-B14F-4D97-AF65-F5344CB8AC3E}">
        <p14:creationId xmlns:p14="http://schemas.microsoft.com/office/powerpoint/2010/main" val="18697157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Picture, and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7602" y="914402"/>
            <a:ext cx="5195047" cy="5211763"/>
          </a:xfrm>
        </p:spPr>
        <p:txBody>
          <a:bodyPr>
            <a:normAutofit/>
          </a:bodyPr>
          <a:lstStyle>
            <a:lvl1pPr>
              <a:defRPr sz="1238"/>
            </a:lvl1pPr>
            <a:lvl2pPr>
              <a:defRPr sz="1125"/>
            </a:lvl2pPr>
            <a:lvl3pPr>
              <a:defRPr sz="1013"/>
            </a:lvl3pPr>
            <a:lvl4pPr>
              <a:defRPr sz="1013"/>
            </a:lvl4pPr>
            <a:lvl5pPr>
              <a:defRPr sz="1013"/>
            </a:lvl5pPr>
            <a:lvl6pPr>
              <a:defRPr sz="1013"/>
            </a:lvl6pPr>
            <a:lvl7pPr>
              <a:defRPr sz="1013"/>
            </a:lvl7pPr>
            <a:lvl8pPr>
              <a:defRPr sz="1013"/>
            </a:lvl8pPr>
            <a:lvl9pPr>
              <a:defRPr sz="101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437C7A71-0D06-479A-88C6-056E5F9C0865}" type="datetimeFigureOut">
              <a:rPr lang="en-US" smtClean="0"/>
              <a:t>4/10/2018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FDE133-126C-41FA-8FF7-B0CBA377B04E}" type="slidenum">
              <a:rPr lang="en-US" smtClean="0"/>
              <a:t>‹#›</a:t>
            </a:fld>
            <a:endParaRPr lang="en-US"/>
          </a:p>
        </p:txBody>
      </p:sp>
      <p:sp>
        <p:nvSpPr>
          <p:cNvPr id="12" name="Rectangle 11"/>
          <p:cNvSpPr/>
          <p:nvPr/>
        </p:nvSpPr>
        <p:spPr>
          <a:xfrm>
            <a:off x="284163" y="4267204"/>
            <a:ext cx="2743200" cy="2120153"/>
          </a:xfrm>
          <a:prstGeom prst="rect">
            <a:avLst/>
          </a:prstGeom>
          <a:solidFill>
            <a:schemeClr val="tx1">
              <a:lumMod val="85000"/>
              <a:lumOff val="15000"/>
              <a:alpha val="85000"/>
            </a:schemeClr>
          </a:solidFill>
        </p:spPr>
        <p:txBody>
          <a:bodyPr vert="horz" lIns="51435" tIns="25718" rIns="102870" bIns="205740" rtlCol="0" anchor="b" anchorCtr="0">
            <a:normAutofit/>
          </a:bodyPr>
          <a:lstStyle/>
          <a:p>
            <a:pPr algn="l" defTabSz="514350" rtl="0" eaLnBrk="1" latinLnBrk="0" hangingPunct="1">
              <a:spcBef>
                <a:spcPct val="0"/>
              </a:spcBef>
              <a:buNone/>
            </a:pPr>
            <a:endParaRPr sz="2363" kern="1200">
              <a:solidFill>
                <a:schemeClr val="bg1"/>
              </a:solidFill>
              <a:latin typeface="+mj-lt"/>
              <a:ea typeface="+mj-ea"/>
              <a:cs typeface="+mj-cs"/>
            </a:endParaRPr>
          </a:p>
        </p:txBody>
      </p:sp>
      <p:sp>
        <p:nvSpPr>
          <p:cNvPr id="4" name="Text Placeholder 3"/>
          <p:cNvSpPr>
            <a:spLocks noGrp="1"/>
          </p:cNvSpPr>
          <p:nvPr>
            <p:ph type="body" sz="half" idx="2"/>
          </p:nvPr>
        </p:nvSpPr>
        <p:spPr>
          <a:xfrm>
            <a:off x="419103" y="4953001"/>
            <a:ext cx="2472017" cy="1246094"/>
          </a:xfrm>
        </p:spPr>
        <p:txBody>
          <a:bodyPr>
            <a:normAutofit/>
          </a:bodyPr>
          <a:lstStyle>
            <a:lvl1pPr marL="0" indent="0" algn="l">
              <a:spcBef>
                <a:spcPts val="0"/>
              </a:spcBef>
              <a:buNone/>
              <a:defRPr sz="788">
                <a:solidFill>
                  <a:schemeClr val="bg1"/>
                </a:solidFill>
              </a:defRPr>
            </a:lvl1pPr>
            <a:lvl2pPr marL="257175" indent="0">
              <a:buNone/>
              <a:defRPr sz="675"/>
            </a:lvl2pPr>
            <a:lvl3pPr marL="514350" indent="0">
              <a:buNone/>
              <a:defRPr sz="563"/>
            </a:lvl3pPr>
            <a:lvl4pPr marL="771525" indent="0">
              <a:buNone/>
              <a:defRPr sz="506"/>
            </a:lvl4pPr>
            <a:lvl5pPr marL="1028700" indent="0">
              <a:buNone/>
              <a:defRPr sz="506"/>
            </a:lvl5pPr>
            <a:lvl6pPr marL="1285875" indent="0">
              <a:buNone/>
              <a:defRPr sz="506"/>
            </a:lvl6pPr>
            <a:lvl7pPr marL="1543050" indent="0">
              <a:buNone/>
              <a:defRPr sz="506"/>
            </a:lvl7pPr>
            <a:lvl8pPr marL="1800225" indent="0">
              <a:buNone/>
              <a:defRPr sz="506"/>
            </a:lvl8pPr>
            <a:lvl9pPr marL="2057400" indent="0">
              <a:buNone/>
              <a:defRPr sz="506"/>
            </a:lvl9pPr>
          </a:lstStyle>
          <a:p>
            <a:pPr lvl="0"/>
            <a:r>
              <a:rPr lang="en-US"/>
              <a:t>Edit Master text styles</a:t>
            </a:r>
          </a:p>
        </p:txBody>
      </p:sp>
      <p:sp>
        <p:nvSpPr>
          <p:cNvPr id="2" name="Title 1"/>
          <p:cNvSpPr>
            <a:spLocks noGrp="1"/>
          </p:cNvSpPr>
          <p:nvPr>
            <p:ph type="title"/>
          </p:nvPr>
        </p:nvSpPr>
        <p:spPr>
          <a:xfrm>
            <a:off x="410766" y="4419600"/>
            <a:ext cx="2475395" cy="510988"/>
          </a:xfrm>
          <a:noFill/>
        </p:spPr>
        <p:txBody>
          <a:bodyPr anchor="b">
            <a:normAutofit/>
          </a:bodyPr>
          <a:lstStyle>
            <a:lvl1pPr algn="l">
              <a:defRPr sz="1125" b="1">
                <a:solidFill>
                  <a:schemeClr val="bg1"/>
                </a:solidFill>
              </a:defRPr>
            </a:lvl1pPr>
          </a:lstStyle>
          <a:p>
            <a:r>
              <a:rPr lang="en-US"/>
              <a:t>Click to edit Master title style</a:t>
            </a:r>
            <a:endParaRPr/>
          </a:p>
        </p:txBody>
      </p:sp>
      <p:sp>
        <p:nvSpPr>
          <p:cNvPr id="14" name="Picture Placeholder 13"/>
          <p:cNvSpPr>
            <a:spLocks noGrp="1"/>
          </p:cNvSpPr>
          <p:nvPr>
            <p:ph type="pic" sz="quarter" idx="13"/>
          </p:nvPr>
        </p:nvSpPr>
        <p:spPr>
          <a:xfrm>
            <a:off x="284164" y="594360"/>
            <a:ext cx="2743200" cy="3675888"/>
          </a:xfrm>
        </p:spPr>
        <p:txBody>
          <a:bodyPr/>
          <a:lstStyle>
            <a:lvl1pPr>
              <a:buNone/>
              <a:defRPr/>
            </a:lvl1pPr>
          </a:lstStyle>
          <a:p>
            <a:r>
              <a:rPr lang="en-US"/>
              <a:t>Click icon to add picture</a:t>
            </a:r>
            <a:endParaRPr/>
          </a:p>
        </p:txBody>
      </p:sp>
      <p:grpSp>
        <p:nvGrpSpPr>
          <p:cNvPr id="8" name="Group 14"/>
          <p:cNvGrpSpPr/>
          <p:nvPr/>
        </p:nvGrpSpPr>
        <p:grpSpPr>
          <a:xfrm>
            <a:off x="284165" y="461686"/>
            <a:ext cx="8576373" cy="137411"/>
            <a:chOff x="284163" y="1759424"/>
            <a:chExt cx="8576373" cy="137411"/>
          </a:xfrm>
        </p:grpSpPr>
        <p:sp>
          <p:nvSpPr>
            <p:cNvPr id="16" name="Rectangle 15"/>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a:p>
          </p:txBody>
        </p:sp>
        <p:sp>
          <p:nvSpPr>
            <p:cNvPr id="17" name="Rectangle 16"/>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a:p>
          </p:txBody>
        </p:sp>
        <p:sp>
          <p:nvSpPr>
            <p:cNvPr id="18" name="Rectangle 17"/>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a:p>
          </p:txBody>
        </p:sp>
      </p:grpSp>
    </p:spTree>
    <p:extLst>
      <p:ext uri="{BB962C8B-B14F-4D97-AF65-F5344CB8AC3E}">
        <p14:creationId xmlns:p14="http://schemas.microsoft.com/office/powerpoint/2010/main" val="30370556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3 Pictures with Caption">
    <p:spTree>
      <p:nvGrpSpPr>
        <p:cNvPr id="1" name=""/>
        <p:cNvGrpSpPr/>
        <p:nvPr/>
      </p:nvGrpSpPr>
      <p:grpSpPr>
        <a:xfrm>
          <a:off x="0" y="0"/>
          <a:ext cx="0" cy="0"/>
          <a:chOff x="0" y="0"/>
          <a:chExt cx="0" cy="0"/>
        </a:xfrm>
      </p:grpSpPr>
      <p:sp>
        <p:nvSpPr>
          <p:cNvPr id="8" name="Rectangle 7"/>
          <p:cNvSpPr/>
          <p:nvPr/>
        </p:nvSpPr>
        <p:spPr>
          <a:xfrm>
            <a:off x="3021015" y="4801579"/>
            <a:ext cx="5837237" cy="1468437"/>
          </a:xfrm>
          <a:prstGeom prst="rect">
            <a:avLst/>
          </a:prstGeom>
          <a:solidFill>
            <a:schemeClr val="tx1">
              <a:lumMod val="85000"/>
              <a:lumOff val="15000"/>
              <a:alpha val="85000"/>
            </a:schemeClr>
          </a:solidFill>
        </p:spPr>
        <p:txBody>
          <a:bodyPr vert="horz" lIns="51435" tIns="25718" rIns="102870" bIns="205740" rtlCol="0" anchor="b" anchorCtr="0">
            <a:normAutofit/>
          </a:bodyPr>
          <a:lstStyle/>
          <a:p>
            <a:pPr algn="l" defTabSz="514350" rtl="0" eaLnBrk="1" latinLnBrk="0" hangingPunct="1">
              <a:spcBef>
                <a:spcPct val="0"/>
              </a:spcBef>
              <a:buNone/>
            </a:pPr>
            <a:endParaRPr sz="2363" kern="1200">
              <a:solidFill>
                <a:schemeClr val="bg1"/>
              </a:solidFill>
              <a:latin typeface="+mj-lt"/>
              <a:ea typeface="+mj-ea"/>
              <a:cs typeface="+mj-cs"/>
            </a:endParaRPr>
          </a:p>
        </p:txBody>
      </p:sp>
      <p:grpSp>
        <p:nvGrpSpPr>
          <p:cNvPr id="9" name="Group 8"/>
          <p:cNvGrpSpPr/>
          <p:nvPr/>
        </p:nvGrpSpPr>
        <p:grpSpPr>
          <a:xfrm>
            <a:off x="284165" y="6263393"/>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a:p>
          </p:txBody>
        </p:sp>
      </p:grpSp>
      <p:sp>
        <p:nvSpPr>
          <p:cNvPr id="2" name="Title 1"/>
          <p:cNvSpPr>
            <a:spLocks noGrp="1"/>
          </p:cNvSpPr>
          <p:nvPr>
            <p:ph type="title"/>
          </p:nvPr>
        </p:nvSpPr>
        <p:spPr>
          <a:xfrm>
            <a:off x="3031661" y="4800600"/>
            <a:ext cx="5691651" cy="566738"/>
          </a:xfrm>
          <a:noFill/>
        </p:spPr>
        <p:txBody>
          <a:bodyPr vert="horz" lIns="91440" tIns="45720" rIns="91440" bIns="45720" rtlCol="0" anchor="b" anchorCtr="0">
            <a:normAutofit/>
          </a:bodyPr>
          <a:lstStyle>
            <a:lvl1pPr algn="l" defTabSz="514350" rtl="0" eaLnBrk="1" latinLnBrk="0" hangingPunct="1">
              <a:spcBef>
                <a:spcPct val="0"/>
              </a:spcBef>
              <a:buNone/>
              <a:defRPr sz="1575" b="0" i="0" kern="1200" cap="none" baseline="0">
                <a:solidFill>
                  <a:schemeClr val="bg1"/>
                </a:solidFill>
                <a:latin typeface="+mj-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3021014" y="457199"/>
            <a:ext cx="5833872" cy="4352544"/>
          </a:xfrm>
        </p:spPr>
        <p:txBody>
          <a:bodyPr>
            <a:normAutofit/>
          </a:bodyPr>
          <a:lstStyle>
            <a:lvl1pPr marL="0" indent="0">
              <a:buNone/>
              <a:defRPr sz="135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lang="en-US"/>
              <a:t>Click icon to add picture</a:t>
            </a:r>
            <a:endParaRPr/>
          </a:p>
        </p:txBody>
      </p:sp>
      <p:sp>
        <p:nvSpPr>
          <p:cNvPr id="4" name="Text Placeholder 3"/>
          <p:cNvSpPr>
            <a:spLocks noGrp="1"/>
          </p:cNvSpPr>
          <p:nvPr>
            <p:ph type="body" sz="half" idx="2"/>
          </p:nvPr>
        </p:nvSpPr>
        <p:spPr>
          <a:xfrm>
            <a:off x="3069807" y="5367338"/>
            <a:ext cx="5653507" cy="804862"/>
          </a:xfrm>
        </p:spPr>
        <p:txBody>
          <a:bodyPr/>
          <a:lstStyle>
            <a:lvl1pPr marL="0" indent="0">
              <a:spcBef>
                <a:spcPts val="0"/>
              </a:spcBef>
              <a:buNone/>
              <a:defRPr sz="788">
                <a:solidFill>
                  <a:schemeClr val="bg1"/>
                </a:solidFill>
              </a:defRPr>
            </a:lvl1pPr>
            <a:lvl2pPr marL="257175" indent="0">
              <a:buNone/>
              <a:defRPr sz="675"/>
            </a:lvl2pPr>
            <a:lvl3pPr marL="514350" indent="0">
              <a:buNone/>
              <a:defRPr sz="563"/>
            </a:lvl3pPr>
            <a:lvl4pPr marL="771525" indent="0">
              <a:buNone/>
              <a:defRPr sz="506"/>
            </a:lvl4pPr>
            <a:lvl5pPr marL="1028700" indent="0">
              <a:buNone/>
              <a:defRPr sz="506"/>
            </a:lvl5pPr>
            <a:lvl6pPr marL="1285875" indent="0">
              <a:buNone/>
              <a:defRPr sz="506"/>
            </a:lvl6pPr>
            <a:lvl7pPr marL="1543050" indent="0">
              <a:buNone/>
              <a:defRPr sz="506"/>
            </a:lvl7pPr>
            <a:lvl8pPr marL="1800225" indent="0">
              <a:buNone/>
              <a:defRPr sz="506"/>
            </a:lvl8pPr>
            <a:lvl9pPr marL="2057400" indent="0">
              <a:buNone/>
              <a:defRPr sz="506"/>
            </a:lvl9pPr>
          </a:lstStyle>
          <a:p>
            <a:pPr lvl="0"/>
            <a:r>
              <a:rPr lang="en-US"/>
              <a:t>Edit Master text styles</a:t>
            </a:r>
          </a:p>
        </p:txBody>
      </p:sp>
      <p:sp>
        <p:nvSpPr>
          <p:cNvPr id="5" name="Date Placeholder 4"/>
          <p:cNvSpPr>
            <a:spLocks noGrp="1"/>
          </p:cNvSpPr>
          <p:nvPr>
            <p:ph type="dt" sz="half" idx="10"/>
          </p:nvPr>
        </p:nvSpPr>
        <p:spPr/>
        <p:txBody>
          <a:bodyPr/>
          <a:lstStyle/>
          <a:p>
            <a:fld id="{437C7A71-0D06-479A-88C6-056E5F9C0865}" type="datetimeFigureOut">
              <a:rPr lang="en-US" smtClean="0"/>
              <a:t>4/10/2018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FDE133-126C-41FA-8FF7-B0CBA377B04E}" type="slidenum">
              <a:rPr lang="en-US" smtClean="0"/>
              <a:t>‹#›</a:t>
            </a:fld>
            <a:endParaRPr lang="en-US"/>
          </a:p>
        </p:txBody>
      </p:sp>
      <p:sp>
        <p:nvSpPr>
          <p:cNvPr id="13" name="Picture Placeholder 2"/>
          <p:cNvSpPr>
            <a:spLocks noGrp="1"/>
          </p:cNvSpPr>
          <p:nvPr>
            <p:ph type="pic" idx="13"/>
          </p:nvPr>
        </p:nvSpPr>
        <p:spPr>
          <a:xfrm>
            <a:off x="284166" y="457200"/>
            <a:ext cx="2736850" cy="2907792"/>
          </a:xfrm>
        </p:spPr>
        <p:txBody>
          <a:bodyPr>
            <a:normAutofit/>
          </a:bodyPr>
          <a:lstStyle>
            <a:lvl1pPr marL="0" indent="0">
              <a:buNone/>
              <a:defRPr sz="135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lang="en-US"/>
              <a:t>Click icon to add picture</a:t>
            </a:r>
            <a:endParaRPr/>
          </a:p>
        </p:txBody>
      </p:sp>
      <p:sp>
        <p:nvSpPr>
          <p:cNvPr id="14" name="Picture Placeholder 2"/>
          <p:cNvSpPr>
            <a:spLocks noGrp="1"/>
          </p:cNvSpPr>
          <p:nvPr>
            <p:ph type="pic" idx="14"/>
          </p:nvPr>
        </p:nvSpPr>
        <p:spPr>
          <a:xfrm>
            <a:off x="284166" y="3364992"/>
            <a:ext cx="2736850" cy="2898648"/>
          </a:xfrm>
        </p:spPr>
        <p:txBody>
          <a:bodyPr>
            <a:normAutofit/>
          </a:bodyPr>
          <a:lstStyle>
            <a:lvl1pPr marL="0" indent="0">
              <a:buNone/>
              <a:defRPr sz="135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lang="en-US"/>
              <a:t>Click icon to add picture</a:t>
            </a:r>
            <a:endParaRPr/>
          </a:p>
        </p:txBody>
      </p:sp>
    </p:spTree>
    <p:extLst>
      <p:ext uri="{BB962C8B-B14F-4D97-AF65-F5344CB8AC3E}">
        <p14:creationId xmlns:p14="http://schemas.microsoft.com/office/powerpoint/2010/main" val="25501186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284165" y="455775"/>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a:p>
        </p:txBody>
      </p:sp>
      <p:grpSp>
        <p:nvGrpSpPr>
          <p:cNvPr id="8" name="Group 7"/>
          <p:cNvGrpSpPr/>
          <p:nvPr/>
        </p:nvGrpSpPr>
        <p:grpSpPr>
          <a:xfrm>
            <a:off x="284165" y="1577851"/>
            <a:ext cx="8576373"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a:p>
          </p:txBody>
        </p:sp>
      </p:gr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a:xfrm>
            <a:off x="284165" y="2133600"/>
            <a:ext cx="8574087" cy="4013200"/>
          </a:xfrm>
        </p:spPr>
        <p:txBody>
          <a:bodyPr vert="eaVert"/>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37C7A71-0D06-479A-88C6-056E5F9C0865}" type="datetimeFigureOut">
              <a:rPr lang="en-US" smtClean="0"/>
              <a:t>4/10/2018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FDE133-126C-41FA-8FF7-B0CBA377B04E}" type="slidenum">
              <a:rPr lang="en-US" smtClean="0"/>
              <a:t>‹#›</a:t>
            </a:fld>
            <a:endParaRPr lang="en-US"/>
          </a:p>
        </p:txBody>
      </p:sp>
    </p:spTree>
    <p:extLst>
      <p:ext uri="{BB962C8B-B14F-4D97-AF65-F5344CB8AC3E}">
        <p14:creationId xmlns:p14="http://schemas.microsoft.com/office/powerpoint/2010/main" val="36727140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rot="5400000">
            <a:off x="5313884" y="2857537"/>
            <a:ext cx="5934615"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a:p>
        </p:txBody>
      </p:sp>
      <p:sp>
        <p:nvSpPr>
          <p:cNvPr id="2" name="Vertical Title 1"/>
          <p:cNvSpPr>
            <a:spLocks noGrp="1"/>
          </p:cNvSpPr>
          <p:nvPr>
            <p:ph type="title" orient="vert"/>
          </p:nvPr>
        </p:nvSpPr>
        <p:spPr>
          <a:xfrm>
            <a:off x="7695124" y="473078"/>
            <a:ext cx="969264" cy="5921375"/>
          </a:xfrm>
        </p:spPr>
        <p:txBody>
          <a:bodyPr vert="eaVert"/>
          <a:lstStyle>
            <a:lvl1pPr algn="l">
              <a:defRPr sz="1913"/>
            </a:lvl1pPr>
          </a:lstStyle>
          <a:p>
            <a:r>
              <a:rPr lang="en-US"/>
              <a:t>Click to edit Master title style</a:t>
            </a:r>
            <a:endParaRPr/>
          </a:p>
        </p:txBody>
      </p:sp>
      <p:sp>
        <p:nvSpPr>
          <p:cNvPr id="3" name="Vertical Text Placeholder 2"/>
          <p:cNvSpPr>
            <a:spLocks noGrp="1"/>
          </p:cNvSpPr>
          <p:nvPr>
            <p:ph type="body" orient="vert" idx="1"/>
          </p:nvPr>
        </p:nvSpPr>
        <p:spPr>
          <a:xfrm>
            <a:off x="284165" y="457200"/>
            <a:ext cx="6497637" cy="5937250"/>
          </a:xfrm>
        </p:spPr>
        <p:txBody>
          <a:bodyPr vert="eaVert"/>
          <a:lstStyle>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37C7A71-0D06-479A-88C6-056E5F9C0865}" type="datetimeFigureOut">
              <a:rPr lang="en-US" smtClean="0"/>
              <a:t>4/10/2018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FDE133-126C-41FA-8FF7-B0CBA377B04E}" type="slidenum">
              <a:rPr lang="en-US" smtClean="0"/>
              <a:t>‹#›</a:t>
            </a:fld>
            <a:endParaRPr lang="en-US"/>
          </a:p>
        </p:txBody>
      </p:sp>
      <p:grpSp>
        <p:nvGrpSpPr>
          <p:cNvPr id="8" name="Group 7"/>
          <p:cNvGrpSpPr/>
          <p:nvPr/>
        </p:nvGrpSpPr>
        <p:grpSpPr>
          <a:xfrm rot="5400000">
            <a:off x="4658724" y="3355727"/>
            <a:ext cx="5934456"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a:p>
          </p:txBody>
        </p:sp>
      </p:grpSp>
    </p:spTree>
    <p:extLst>
      <p:ext uri="{BB962C8B-B14F-4D97-AF65-F5344CB8AC3E}">
        <p14:creationId xmlns:p14="http://schemas.microsoft.com/office/powerpoint/2010/main" val="2573604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284165" y="455775"/>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a:p>
        </p:txBody>
      </p:sp>
      <p:grpSp>
        <p:nvGrpSpPr>
          <p:cNvPr id="8" name="Group 7"/>
          <p:cNvGrpSpPr/>
          <p:nvPr/>
        </p:nvGrpSpPr>
        <p:grpSpPr>
          <a:xfrm>
            <a:off x="284165" y="1577851"/>
            <a:ext cx="8576373"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a:p>
          </p:txBody>
        </p:sp>
      </p:gr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37C7A71-0D06-479A-88C6-056E5F9C0865}" type="datetimeFigureOut">
              <a:rPr lang="en-US" smtClean="0"/>
              <a:t>4/10/2018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FDE133-126C-41FA-8FF7-B0CBA377B04E}" type="slidenum">
              <a:rPr lang="en-US" smtClean="0"/>
              <a:t>‹#›</a:t>
            </a:fld>
            <a:endParaRPr lang="en-US"/>
          </a:p>
        </p:txBody>
      </p:sp>
    </p:spTree>
    <p:extLst>
      <p:ext uri="{BB962C8B-B14F-4D97-AF65-F5344CB8AC3E}">
        <p14:creationId xmlns:p14="http://schemas.microsoft.com/office/powerpoint/2010/main" val="2401039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18" name="Rectangle 17"/>
          <p:cNvSpPr/>
          <p:nvPr/>
        </p:nvSpPr>
        <p:spPr>
          <a:xfrm>
            <a:off x="284165" y="444732"/>
            <a:ext cx="8574087" cy="1468437"/>
          </a:xfrm>
          <a:prstGeom prst="rect">
            <a:avLst/>
          </a:prstGeom>
          <a:solidFill>
            <a:schemeClr val="tx1">
              <a:lumMod val="85000"/>
              <a:lumOff val="15000"/>
              <a:alpha val="85000"/>
            </a:schemeClr>
          </a:solidFill>
        </p:spPr>
        <p:txBody>
          <a:bodyPr vert="horz" lIns="51435" tIns="25718" rIns="102870" bIns="205740" rtlCol="0" anchor="b" anchorCtr="0">
            <a:normAutofit/>
          </a:bodyPr>
          <a:lstStyle/>
          <a:p>
            <a:pPr algn="l" defTabSz="514350" rtl="0" eaLnBrk="1" latinLnBrk="0" hangingPunct="1">
              <a:spcBef>
                <a:spcPct val="0"/>
              </a:spcBef>
              <a:buNone/>
            </a:pPr>
            <a:endParaRPr sz="2363" kern="1200">
              <a:solidFill>
                <a:schemeClr val="bg1"/>
              </a:solidFill>
              <a:latin typeface="+mj-lt"/>
              <a:ea typeface="+mj-ea"/>
              <a:cs typeface="+mj-cs"/>
            </a:endParaRPr>
          </a:p>
        </p:txBody>
      </p:sp>
      <p:sp>
        <p:nvSpPr>
          <p:cNvPr id="4" name="Date Placeholder 3"/>
          <p:cNvSpPr>
            <a:spLocks noGrp="1"/>
          </p:cNvSpPr>
          <p:nvPr>
            <p:ph type="dt" sz="half" idx="10"/>
          </p:nvPr>
        </p:nvSpPr>
        <p:spPr/>
        <p:txBody>
          <a:bodyPr/>
          <a:lstStyle/>
          <a:p>
            <a:fld id="{437C7A71-0D06-479A-88C6-056E5F9C0865}" type="datetimeFigureOut">
              <a:rPr lang="en-US" smtClean="0"/>
              <a:t>4/10/2018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FDE133-126C-41FA-8FF7-B0CBA377B04E}" type="slidenum">
              <a:rPr lang="en-US" smtClean="0"/>
              <a:t>‹#›</a:t>
            </a:fld>
            <a:endParaRPr lang="en-US"/>
          </a:p>
        </p:txBody>
      </p:sp>
      <p:sp>
        <p:nvSpPr>
          <p:cNvPr id="8" name="Picture Placeholder 7"/>
          <p:cNvSpPr>
            <a:spLocks noGrp="1"/>
          </p:cNvSpPr>
          <p:nvPr>
            <p:ph type="pic" sz="quarter" idx="13"/>
          </p:nvPr>
        </p:nvSpPr>
        <p:spPr>
          <a:xfrm>
            <a:off x="284162" y="2017062"/>
            <a:ext cx="8574087" cy="4377391"/>
          </a:xfrm>
        </p:spPr>
        <p:txBody>
          <a:bodyPr/>
          <a:lstStyle>
            <a:lvl1pPr>
              <a:buNone/>
              <a:defRPr/>
            </a:lvl1pPr>
          </a:lstStyle>
          <a:p>
            <a:r>
              <a:rPr lang="en-US"/>
              <a:t>Click icon to add picture</a:t>
            </a:r>
            <a:endParaRPr/>
          </a:p>
        </p:txBody>
      </p:sp>
      <p:sp>
        <p:nvSpPr>
          <p:cNvPr id="3" name="Subtitle 2"/>
          <p:cNvSpPr>
            <a:spLocks noGrp="1"/>
          </p:cNvSpPr>
          <p:nvPr>
            <p:ph type="subTitle" idx="1"/>
          </p:nvPr>
        </p:nvSpPr>
        <p:spPr>
          <a:xfrm>
            <a:off x="472422" y="1532965"/>
            <a:ext cx="7754284" cy="484094"/>
          </a:xfrm>
        </p:spPr>
        <p:txBody>
          <a:bodyPr>
            <a:normAutofit/>
          </a:bodyPr>
          <a:lstStyle>
            <a:lvl1pPr marL="0" indent="0" algn="l">
              <a:lnSpc>
                <a:spcPct val="100000"/>
              </a:lnSpc>
              <a:spcBef>
                <a:spcPts val="0"/>
              </a:spcBef>
              <a:buNone/>
              <a:defRPr sz="1013">
                <a:solidFill>
                  <a:schemeClr val="bg1"/>
                </a:solidFill>
              </a:defRPr>
            </a:lvl1pPr>
            <a:lvl2pPr marL="257175" indent="0" algn="ctr">
              <a:buNone/>
              <a:defRPr>
                <a:solidFill>
                  <a:schemeClr val="tx1">
                    <a:tint val="75000"/>
                  </a:schemeClr>
                </a:solidFill>
              </a:defRPr>
            </a:lvl2pPr>
            <a:lvl3pPr marL="514350" indent="0" algn="ctr">
              <a:buNone/>
              <a:defRPr>
                <a:solidFill>
                  <a:schemeClr val="tx1">
                    <a:tint val="75000"/>
                  </a:schemeClr>
                </a:solidFill>
              </a:defRPr>
            </a:lvl3pPr>
            <a:lvl4pPr marL="771525" indent="0" algn="ctr">
              <a:buNone/>
              <a:defRPr>
                <a:solidFill>
                  <a:schemeClr val="tx1">
                    <a:tint val="75000"/>
                  </a:schemeClr>
                </a:solidFill>
              </a:defRPr>
            </a:lvl4pPr>
            <a:lvl5pPr marL="1028700" indent="0" algn="ctr">
              <a:buNone/>
              <a:defRPr>
                <a:solidFill>
                  <a:schemeClr val="tx1">
                    <a:tint val="75000"/>
                  </a:schemeClr>
                </a:solidFill>
              </a:defRPr>
            </a:lvl5pPr>
            <a:lvl6pPr marL="1285875" indent="0" algn="ctr">
              <a:buNone/>
              <a:defRPr>
                <a:solidFill>
                  <a:schemeClr val="tx1">
                    <a:tint val="75000"/>
                  </a:schemeClr>
                </a:solidFill>
              </a:defRPr>
            </a:lvl6pPr>
            <a:lvl7pPr marL="1543050" indent="0" algn="ctr">
              <a:buNone/>
              <a:defRPr>
                <a:solidFill>
                  <a:schemeClr val="tx1">
                    <a:tint val="75000"/>
                  </a:schemeClr>
                </a:solidFill>
              </a:defRPr>
            </a:lvl7pPr>
            <a:lvl8pPr marL="1800225" indent="0" algn="ctr">
              <a:buNone/>
              <a:defRPr>
                <a:solidFill>
                  <a:schemeClr val="tx1">
                    <a:tint val="75000"/>
                  </a:schemeClr>
                </a:solidFill>
              </a:defRPr>
            </a:lvl8pPr>
            <a:lvl9pPr marL="2057400" indent="0" algn="ctr">
              <a:buNone/>
              <a:defRPr>
                <a:solidFill>
                  <a:schemeClr val="tx1">
                    <a:tint val="75000"/>
                  </a:schemeClr>
                </a:solidFill>
              </a:defRPr>
            </a:lvl9pPr>
          </a:lstStyle>
          <a:p>
            <a:r>
              <a:rPr lang="en-US"/>
              <a:t>Click to edit Master subtitle style</a:t>
            </a:r>
            <a:endParaRPr/>
          </a:p>
        </p:txBody>
      </p:sp>
      <p:grpSp>
        <p:nvGrpSpPr>
          <p:cNvPr id="7" name="Group 16"/>
          <p:cNvGrpSpPr/>
          <p:nvPr/>
        </p:nvGrpSpPr>
        <p:grpSpPr>
          <a:xfrm>
            <a:off x="284165" y="1906546"/>
            <a:ext cx="8576373" cy="137411"/>
            <a:chOff x="284163" y="1759424"/>
            <a:chExt cx="8576373" cy="137411"/>
          </a:xfrm>
        </p:grpSpPr>
        <p:sp>
          <p:nvSpPr>
            <p:cNvPr id="11" name="Rectangle 10"/>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a:p>
          </p:txBody>
        </p:sp>
        <p:sp>
          <p:nvSpPr>
            <p:cNvPr id="12" name="Rectangle 11"/>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a:p>
          </p:txBody>
        </p:sp>
        <p:sp>
          <p:nvSpPr>
            <p:cNvPr id="13" name="Rectangle 12"/>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a:p>
          </p:txBody>
        </p:sp>
      </p:grpSp>
      <p:sp>
        <p:nvSpPr>
          <p:cNvPr id="19" name="TextBox 18"/>
          <p:cNvSpPr txBox="1"/>
          <p:nvPr/>
        </p:nvSpPr>
        <p:spPr>
          <a:xfrm>
            <a:off x="8230889" y="444732"/>
            <a:ext cx="410690" cy="403957"/>
          </a:xfrm>
          <a:prstGeom prst="rect">
            <a:avLst/>
          </a:prstGeom>
          <a:noFill/>
        </p:spPr>
        <p:txBody>
          <a:bodyPr wrap="none" rtlCol="0">
            <a:spAutoFit/>
          </a:bodyPr>
          <a:lstStyle/>
          <a:p>
            <a:r>
              <a:rPr sz="2025">
                <a:solidFill>
                  <a:schemeClr val="bg1"/>
                </a:solidFill>
                <a:sym typeface="Wingdings"/>
              </a:rPr>
              <a:t></a:t>
            </a:r>
            <a:endParaRPr sz="2025">
              <a:solidFill>
                <a:schemeClr val="bg1"/>
              </a:solidFill>
            </a:endParaRPr>
          </a:p>
        </p:txBody>
      </p:sp>
      <p:sp>
        <p:nvSpPr>
          <p:cNvPr id="2" name="Title 1"/>
          <p:cNvSpPr>
            <a:spLocks noGrp="1"/>
          </p:cNvSpPr>
          <p:nvPr>
            <p:ph type="ctrTitle"/>
          </p:nvPr>
        </p:nvSpPr>
        <p:spPr>
          <a:xfrm>
            <a:off x="418635" y="444732"/>
            <a:ext cx="7810967" cy="1088237"/>
          </a:xfrm>
          <a:noFill/>
        </p:spPr>
        <p:txBody>
          <a:bodyPr bIns="45720" anchor="b" anchorCtr="0">
            <a:normAutofit/>
          </a:bodyPr>
          <a:lstStyle>
            <a:lvl1pPr algn="l">
              <a:lnSpc>
                <a:spcPts val="2588"/>
              </a:lnSpc>
              <a:defRPr/>
            </a:lvl1pPr>
          </a:lstStyle>
          <a:p>
            <a:r>
              <a:rPr lang="en-US"/>
              <a:t>Click to edit Master title style</a:t>
            </a:r>
            <a:endParaRPr/>
          </a:p>
        </p:txBody>
      </p:sp>
    </p:spTree>
    <p:extLst>
      <p:ext uri="{BB962C8B-B14F-4D97-AF65-F5344CB8AC3E}">
        <p14:creationId xmlns:p14="http://schemas.microsoft.com/office/powerpoint/2010/main" val="1423500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p:nvPr/>
        </p:nvSpPr>
        <p:spPr>
          <a:xfrm>
            <a:off x="284165" y="4801579"/>
            <a:ext cx="8574087" cy="1468437"/>
          </a:xfrm>
          <a:prstGeom prst="rect">
            <a:avLst/>
          </a:prstGeom>
          <a:solidFill>
            <a:schemeClr val="tx1">
              <a:lumMod val="85000"/>
              <a:lumOff val="15000"/>
              <a:alpha val="85000"/>
            </a:schemeClr>
          </a:solidFill>
        </p:spPr>
        <p:txBody>
          <a:bodyPr vert="horz" lIns="51435" tIns="25718" rIns="102870" bIns="205740" rtlCol="0" anchor="b" anchorCtr="0">
            <a:normAutofit/>
          </a:bodyPr>
          <a:lstStyle/>
          <a:p>
            <a:pPr algn="l" defTabSz="514350" rtl="0" eaLnBrk="1" latinLnBrk="0" hangingPunct="1">
              <a:spcBef>
                <a:spcPct val="0"/>
              </a:spcBef>
              <a:buNone/>
            </a:pPr>
            <a:endParaRPr sz="2363" kern="1200">
              <a:solidFill>
                <a:schemeClr val="bg1"/>
              </a:solidFill>
              <a:latin typeface="+mj-lt"/>
              <a:ea typeface="+mj-ea"/>
              <a:cs typeface="+mj-cs"/>
            </a:endParaRPr>
          </a:p>
        </p:txBody>
      </p:sp>
      <p:grpSp>
        <p:nvGrpSpPr>
          <p:cNvPr id="9" name="Group 8"/>
          <p:cNvGrpSpPr/>
          <p:nvPr/>
        </p:nvGrpSpPr>
        <p:grpSpPr>
          <a:xfrm>
            <a:off x="284165" y="6263393"/>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a:p>
          </p:txBody>
        </p:sp>
      </p:grpSp>
      <p:sp>
        <p:nvSpPr>
          <p:cNvPr id="13" name="TextBox 12"/>
          <p:cNvSpPr txBox="1"/>
          <p:nvPr/>
        </p:nvSpPr>
        <p:spPr>
          <a:xfrm>
            <a:off x="8230889" y="4801579"/>
            <a:ext cx="410690" cy="403957"/>
          </a:xfrm>
          <a:prstGeom prst="rect">
            <a:avLst/>
          </a:prstGeom>
          <a:noFill/>
        </p:spPr>
        <p:txBody>
          <a:bodyPr wrap="none" rtlCol="0">
            <a:spAutoFit/>
          </a:bodyPr>
          <a:lstStyle/>
          <a:p>
            <a:r>
              <a:rPr sz="2025">
                <a:solidFill>
                  <a:schemeClr val="bg1"/>
                </a:solidFill>
                <a:sym typeface="Wingdings"/>
              </a:rPr>
              <a:t></a:t>
            </a:r>
            <a:endParaRPr sz="2025">
              <a:solidFill>
                <a:schemeClr val="bg1"/>
              </a:solidFill>
            </a:endParaRPr>
          </a:p>
        </p:txBody>
      </p:sp>
      <p:sp>
        <p:nvSpPr>
          <p:cNvPr id="2" name="Title 1"/>
          <p:cNvSpPr>
            <a:spLocks noGrp="1"/>
          </p:cNvSpPr>
          <p:nvPr>
            <p:ph type="title"/>
          </p:nvPr>
        </p:nvSpPr>
        <p:spPr>
          <a:xfrm>
            <a:off x="429768" y="4814125"/>
            <a:ext cx="7772400" cy="1051560"/>
          </a:xfrm>
          <a:noFill/>
        </p:spPr>
        <p:txBody>
          <a:bodyPr vert="horz" lIns="91440" tIns="45720" rIns="91440" bIns="45720" rtlCol="0" anchor="b" anchorCtr="0">
            <a:normAutofit/>
          </a:bodyPr>
          <a:lstStyle>
            <a:lvl1pPr algn="l" defTabSz="514350" rtl="0" eaLnBrk="1" latinLnBrk="0" hangingPunct="1">
              <a:spcBef>
                <a:spcPct val="0"/>
              </a:spcBef>
              <a:buNone/>
              <a:defRPr sz="2363" b="0" i="0" kern="1200" cap="none" baseline="0">
                <a:solidFill>
                  <a:schemeClr val="bg1"/>
                </a:solidFill>
                <a:latin typeface="+mj-lt"/>
                <a:ea typeface="+mj-ea"/>
                <a:cs typeface="+mj-cs"/>
              </a:defRPr>
            </a:lvl1pPr>
          </a:lstStyle>
          <a:p>
            <a:r>
              <a:rPr lang="en-US"/>
              <a:t>Click to edit Master title style</a:t>
            </a:r>
            <a:endParaRPr/>
          </a:p>
        </p:txBody>
      </p:sp>
      <p:sp>
        <p:nvSpPr>
          <p:cNvPr id="3" name="Text Placeholder 2"/>
          <p:cNvSpPr>
            <a:spLocks noGrp="1"/>
          </p:cNvSpPr>
          <p:nvPr>
            <p:ph type="body" idx="1"/>
          </p:nvPr>
        </p:nvSpPr>
        <p:spPr>
          <a:xfrm>
            <a:off x="475488" y="5861304"/>
            <a:ext cx="7735824" cy="402336"/>
          </a:xfrm>
        </p:spPr>
        <p:txBody>
          <a:bodyPr vert="horz" lIns="91440" tIns="45720" rIns="91440" bIns="45720" rtlCol="0" anchor="t" anchorCtr="0">
            <a:normAutofit/>
          </a:bodyPr>
          <a:lstStyle>
            <a:lvl1pPr marL="0" indent="0">
              <a:spcBef>
                <a:spcPts val="0"/>
              </a:spcBef>
              <a:buNone/>
              <a:defRPr sz="1013" kern="1200">
                <a:solidFill>
                  <a:schemeClr val="bg1"/>
                </a:solidFill>
                <a:latin typeface="+mn-lt"/>
                <a:ea typeface="+mn-ea"/>
                <a:cs typeface="+mn-cs"/>
              </a:defRPr>
            </a:lvl1pPr>
            <a:lvl2pPr marL="257175" indent="0">
              <a:buNone/>
              <a:defRPr sz="1013">
                <a:solidFill>
                  <a:schemeClr val="tx1">
                    <a:tint val="75000"/>
                  </a:schemeClr>
                </a:solidFill>
              </a:defRPr>
            </a:lvl2pPr>
            <a:lvl3pPr marL="514350" indent="0">
              <a:buNone/>
              <a:defRPr sz="900">
                <a:solidFill>
                  <a:schemeClr val="tx1">
                    <a:tint val="75000"/>
                  </a:schemeClr>
                </a:solidFill>
              </a:defRPr>
            </a:lvl3pPr>
            <a:lvl4pPr marL="771525" indent="0">
              <a:buNone/>
              <a:defRPr sz="788">
                <a:solidFill>
                  <a:schemeClr val="tx1">
                    <a:tint val="75000"/>
                  </a:schemeClr>
                </a:solidFill>
              </a:defRPr>
            </a:lvl4pPr>
            <a:lvl5pPr marL="1028700" indent="0">
              <a:buNone/>
              <a:defRPr sz="788">
                <a:solidFill>
                  <a:schemeClr val="tx1">
                    <a:tint val="75000"/>
                  </a:schemeClr>
                </a:solidFill>
              </a:defRPr>
            </a:lvl5pPr>
            <a:lvl6pPr marL="1285875" indent="0">
              <a:buNone/>
              <a:defRPr sz="788">
                <a:solidFill>
                  <a:schemeClr val="tx1">
                    <a:tint val="75000"/>
                  </a:schemeClr>
                </a:solidFill>
              </a:defRPr>
            </a:lvl6pPr>
            <a:lvl7pPr marL="1543050" indent="0">
              <a:buNone/>
              <a:defRPr sz="788">
                <a:solidFill>
                  <a:schemeClr val="tx1">
                    <a:tint val="75000"/>
                  </a:schemeClr>
                </a:solidFill>
              </a:defRPr>
            </a:lvl7pPr>
            <a:lvl8pPr marL="1800225" indent="0">
              <a:buNone/>
              <a:defRPr sz="788">
                <a:solidFill>
                  <a:schemeClr val="tx1">
                    <a:tint val="75000"/>
                  </a:schemeClr>
                </a:solidFill>
              </a:defRPr>
            </a:lvl8pPr>
            <a:lvl9pPr marL="2057400" indent="0">
              <a:buNone/>
              <a:defRPr sz="788">
                <a:solidFill>
                  <a:schemeClr val="tx1">
                    <a:tint val="75000"/>
                  </a:schemeClr>
                </a:solidFill>
              </a:defRPr>
            </a:lvl9pPr>
          </a:lstStyle>
          <a:p>
            <a:pPr marL="0" lvl="0" indent="0" algn="l" defTabSz="514350" rtl="0" eaLnBrk="1" latinLnBrk="0" hangingPunct="1">
              <a:spcBef>
                <a:spcPts val="1125"/>
              </a:spcBef>
              <a:buClr>
                <a:schemeClr val="bg1">
                  <a:lumMod val="65000"/>
                </a:schemeClr>
              </a:buClr>
              <a:buSzPct val="90000"/>
              <a:buFont typeface="Wingdings" pitchFamily="2" charset="2"/>
              <a:buNone/>
            </a:pPr>
            <a:r>
              <a:rPr lang="en-US"/>
              <a:t>Edit Master text styles</a:t>
            </a:r>
          </a:p>
        </p:txBody>
      </p:sp>
      <p:sp>
        <p:nvSpPr>
          <p:cNvPr id="4" name="Date Placeholder 3"/>
          <p:cNvSpPr>
            <a:spLocks noGrp="1"/>
          </p:cNvSpPr>
          <p:nvPr>
            <p:ph type="dt" sz="half" idx="10"/>
          </p:nvPr>
        </p:nvSpPr>
        <p:spPr/>
        <p:txBody>
          <a:bodyPr/>
          <a:lstStyle/>
          <a:p>
            <a:fld id="{437C7A71-0D06-479A-88C6-056E5F9C0865}" type="datetimeFigureOut">
              <a:rPr lang="en-US" smtClean="0"/>
              <a:t>4/10/2018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FDE133-126C-41FA-8FF7-B0CBA377B04E}" type="slidenum">
              <a:rPr lang="en-US" smtClean="0"/>
              <a:t>‹#›</a:t>
            </a:fld>
            <a:endParaRPr lang="en-US"/>
          </a:p>
        </p:txBody>
      </p:sp>
    </p:spTree>
    <p:extLst>
      <p:ext uri="{BB962C8B-B14F-4D97-AF65-F5344CB8AC3E}">
        <p14:creationId xmlns:p14="http://schemas.microsoft.com/office/powerpoint/2010/main" val="4080745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with Picture">
    <p:spTree>
      <p:nvGrpSpPr>
        <p:cNvPr id="1" name=""/>
        <p:cNvGrpSpPr/>
        <p:nvPr/>
      </p:nvGrpSpPr>
      <p:grpSpPr>
        <a:xfrm>
          <a:off x="0" y="0"/>
          <a:ext cx="0" cy="0"/>
          <a:chOff x="0" y="0"/>
          <a:chExt cx="0" cy="0"/>
        </a:xfrm>
      </p:grpSpPr>
      <p:sp>
        <p:nvSpPr>
          <p:cNvPr id="13" name="Picture Placeholder 7"/>
          <p:cNvSpPr>
            <a:spLocks noGrp="1"/>
          </p:cNvSpPr>
          <p:nvPr>
            <p:ph type="pic" sz="quarter" idx="13"/>
          </p:nvPr>
        </p:nvSpPr>
        <p:spPr>
          <a:xfrm>
            <a:off x="284162" y="443758"/>
            <a:ext cx="8574087" cy="4370293"/>
          </a:xfrm>
        </p:spPr>
        <p:txBody>
          <a:bodyPr/>
          <a:lstStyle>
            <a:lvl1pPr>
              <a:buNone/>
              <a:defRPr/>
            </a:lvl1pPr>
          </a:lstStyle>
          <a:p>
            <a:r>
              <a:rPr lang="en-US"/>
              <a:t>Click icon to add picture</a:t>
            </a:r>
            <a:endParaRPr/>
          </a:p>
        </p:txBody>
      </p:sp>
      <p:sp>
        <p:nvSpPr>
          <p:cNvPr id="4" name="Date Placeholder 3"/>
          <p:cNvSpPr>
            <a:spLocks noGrp="1"/>
          </p:cNvSpPr>
          <p:nvPr>
            <p:ph type="dt" sz="half" idx="10"/>
          </p:nvPr>
        </p:nvSpPr>
        <p:spPr/>
        <p:txBody>
          <a:bodyPr/>
          <a:lstStyle/>
          <a:p>
            <a:fld id="{437C7A71-0D06-479A-88C6-056E5F9C0865}" type="datetimeFigureOut">
              <a:rPr lang="en-US" smtClean="0"/>
              <a:t>4/10/2018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FDE133-126C-41FA-8FF7-B0CBA377B04E}" type="slidenum">
              <a:rPr lang="en-US" smtClean="0"/>
              <a:t>‹#›</a:t>
            </a:fld>
            <a:endParaRPr lang="en-US"/>
          </a:p>
        </p:txBody>
      </p:sp>
      <p:sp>
        <p:nvSpPr>
          <p:cNvPr id="7" name="Rectangle 6"/>
          <p:cNvSpPr/>
          <p:nvPr/>
        </p:nvSpPr>
        <p:spPr>
          <a:xfrm>
            <a:off x="284165" y="4801579"/>
            <a:ext cx="8574087" cy="1468437"/>
          </a:xfrm>
          <a:prstGeom prst="rect">
            <a:avLst/>
          </a:prstGeom>
          <a:solidFill>
            <a:schemeClr val="tx1">
              <a:lumMod val="85000"/>
              <a:lumOff val="15000"/>
              <a:alpha val="85000"/>
            </a:schemeClr>
          </a:solidFill>
        </p:spPr>
        <p:txBody>
          <a:bodyPr vert="horz" lIns="51435" tIns="25718" rIns="102870" bIns="205740" rtlCol="0" anchor="b" anchorCtr="0">
            <a:normAutofit/>
          </a:bodyPr>
          <a:lstStyle/>
          <a:p>
            <a:pPr algn="l" defTabSz="514350" rtl="0" eaLnBrk="1" latinLnBrk="0" hangingPunct="1">
              <a:spcBef>
                <a:spcPct val="0"/>
              </a:spcBef>
              <a:buNone/>
            </a:pPr>
            <a:endParaRPr sz="2363" kern="1200">
              <a:solidFill>
                <a:schemeClr val="bg1"/>
              </a:solidFill>
              <a:latin typeface="+mj-lt"/>
              <a:ea typeface="+mj-ea"/>
              <a:cs typeface="+mj-cs"/>
            </a:endParaRPr>
          </a:p>
        </p:txBody>
      </p:sp>
      <p:grpSp>
        <p:nvGrpSpPr>
          <p:cNvPr id="8" name="Group 7"/>
          <p:cNvGrpSpPr/>
          <p:nvPr/>
        </p:nvGrpSpPr>
        <p:grpSpPr>
          <a:xfrm>
            <a:off x="284165" y="6263393"/>
            <a:ext cx="8576373" cy="137411"/>
            <a:chOff x="284163" y="1759424"/>
            <a:chExt cx="8576373" cy="137411"/>
          </a:xfrm>
        </p:grpSpPr>
        <p:sp>
          <p:nvSpPr>
            <p:cNvPr id="9" name="Rectangle 8"/>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a:p>
          </p:txBody>
        </p:sp>
        <p:sp>
          <p:nvSpPr>
            <p:cNvPr id="10" name="Rectangle 9"/>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a:p>
          </p:txBody>
        </p:sp>
        <p:sp>
          <p:nvSpPr>
            <p:cNvPr id="11" name="Rectangle 10"/>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a:p>
          </p:txBody>
        </p:sp>
      </p:grpSp>
      <p:sp>
        <p:nvSpPr>
          <p:cNvPr id="12" name="TextBox 11"/>
          <p:cNvSpPr txBox="1"/>
          <p:nvPr/>
        </p:nvSpPr>
        <p:spPr>
          <a:xfrm>
            <a:off x="8230889" y="4801579"/>
            <a:ext cx="410690" cy="403957"/>
          </a:xfrm>
          <a:prstGeom prst="rect">
            <a:avLst/>
          </a:prstGeom>
          <a:noFill/>
        </p:spPr>
        <p:txBody>
          <a:bodyPr wrap="none" rtlCol="0">
            <a:spAutoFit/>
          </a:bodyPr>
          <a:lstStyle/>
          <a:p>
            <a:r>
              <a:rPr sz="2025">
                <a:solidFill>
                  <a:schemeClr val="bg1"/>
                </a:solidFill>
                <a:sym typeface="Wingdings"/>
              </a:rPr>
              <a:t></a:t>
            </a:r>
            <a:endParaRPr sz="2025">
              <a:solidFill>
                <a:schemeClr val="bg1"/>
              </a:solidFill>
            </a:endParaRPr>
          </a:p>
        </p:txBody>
      </p:sp>
      <p:sp>
        <p:nvSpPr>
          <p:cNvPr id="2" name="Title 1"/>
          <p:cNvSpPr>
            <a:spLocks noGrp="1"/>
          </p:cNvSpPr>
          <p:nvPr>
            <p:ph type="title"/>
          </p:nvPr>
        </p:nvSpPr>
        <p:spPr>
          <a:xfrm>
            <a:off x="430306" y="4814051"/>
            <a:ext cx="7772400" cy="1048871"/>
          </a:xfrm>
          <a:noFill/>
        </p:spPr>
        <p:txBody>
          <a:bodyPr anchor="b" anchorCtr="0">
            <a:normAutofit/>
          </a:bodyPr>
          <a:lstStyle>
            <a:lvl1pPr algn="l">
              <a:defRPr sz="2363" b="0" i="0" cap="none" baseline="0"/>
            </a:lvl1pPr>
          </a:lstStyle>
          <a:p>
            <a:r>
              <a:rPr lang="en-US"/>
              <a:t>Click to edit Master title style</a:t>
            </a:r>
            <a:endParaRPr/>
          </a:p>
        </p:txBody>
      </p:sp>
      <p:sp>
        <p:nvSpPr>
          <p:cNvPr id="3" name="Text Placeholder 2"/>
          <p:cNvSpPr>
            <a:spLocks noGrp="1"/>
          </p:cNvSpPr>
          <p:nvPr>
            <p:ph type="body" idx="1"/>
          </p:nvPr>
        </p:nvSpPr>
        <p:spPr>
          <a:xfrm>
            <a:off x="470648" y="5862918"/>
            <a:ext cx="7732059" cy="403412"/>
          </a:xfrm>
        </p:spPr>
        <p:txBody>
          <a:bodyPr anchor="t" anchorCtr="0">
            <a:normAutofit/>
          </a:bodyPr>
          <a:lstStyle>
            <a:lvl1pPr marL="0" indent="0">
              <a:spcBef>
                <a:spcPts val="0"/>
              </a:spcBef>
              <a:buNone/>
              <a:defRPr sz="1013">
                <a:solidFill>
                  <a:schemeClr val="bg1"/>
                </a:solidFill>
              </a:defRPr>
            </a:lvl1pPr>
            <a:lvl2pPr marL="257175" indent="0">
              <a:buNone/>
              <a:defRPr sz="1013">
                <a:solidFill>
                  <a:schemeClr val="tx1">
                    <a:tint val="75000"/>
                  </a:schemeClr>
                </a:solidFill>
              </a:defRPr>
            </a:lvl2pPr>
            <a:lvl3pPr marL="514350" indent="0">
              <a:buNone/>
              <a:defRPr sz="900">
                <a:solidFill>
                  <a:schemeClr val="tx1">
                    <a:tint val="75000"/>
                  </a:schemeClr>
                </a:solidFill>
              </a:defRPr>
            </a:lvl3pPr>
            <a:lvl4pPr marL="771525" indent="0">
              <a:buNone/>
              <a:defRPr sz="788">
                <a:solidFill>
                  <a:schemeClr val="tx1">
                    <a:tint val="75000"/>
                  </a:schemeClr>
                </a:solidFill>
              </a:defRPr>
            </a:lvl4pPr>
            <a:lvl5pPr marL="1028700" indent="0">
              <a:buNone/>
              <a:defRPr sz="788">
                <a:solidFill>
                  <a:schemeClr val="tx1">
                    <a:tint val="75000"/>
                  </a:schemeClr>
                </a:solidFill>
              </a:defRPr>
            </a:lvl5pPr>
            <a:lvl6pPr marL="1285875" indent="0">
              <a:buNone/>
              <a:defRPr sz="788">
                <a:solidFill>
                  <a:schemeClr val="tx1">
                    <a:tint val="75000"/>
                  </a:schemeClr>
                </a:solidFill>
              </a:defRPr>
            </a:lvl6pPr>
            <a:lvl7pPr marL="1543050" indent="0">
              <a:buNone/>
              <a:defRPr sz="788">
                <a:solidFill>
                  <a:schemeClr val="tx1">
                    <a:tint val="75000"/>
                  </a:schemeClr>
                </a:solidFill>
              </a:defRPr>
            </a:lvl7pPr>
            <a:lvl8pPr marL="1800225" indent="0">
              <a:buNone/>
              <a:defRPr sz="788">
                <a:solidFill>
                  <a:schemeClr val="tx1">
                    <a:tint val="75000"/>
                  </a:schemeClr>
                </a:solidFill>
              </a:defRPr>
            </a:lvl8pPr>
            <a:lvl9pPr marL="2057400" indent="0">
              <a:buNone/>
              <a:defRPr sz="788">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586735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284165" y="455775"/>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a:p>
        </p:txBody>
      </p:sp>
      <p:grpSp>
        <p:nvGrpSpPr>
          <p:cNvPr id="9" name="Group 8"/>
          <p:cNvGrpSpPr/>
          <p:nvPr/>
        </p:nvGrpSpPr>
        <p:grpSpPr>
          <a:xfrm>
            <a:off x="284165" y="1577851"/>
            <a:ext cx="8576373" cy="137411"/>
            <a:chOff x="284163" y="1577847"/>
            <a:chExt cx="8576373" cy="137411"/>
          </a:xfrm>
        </p:grpSpPr>
        <p:sp>
          <p:nvSpPr>
            <p:cNvPr id="10" name="Rectangle 9"/>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a:p>
          </p:txBody>
        </p:sp>
        <p:sp>
          <p:nvSpPr>
            <p:cNvPr id="11" name="Rectangle 10"/>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a:p>
          </p:txBody>
        </p:sp>
        <p:sp>
          <p:nvSpPr>
            <p:cNvPr id="12" name="Rectangle 11"/>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a:p>
          </p:txBody>
        </p:sp>
      </p:gr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03412" y="2151063"/>
            <a:ext cx="3931920" cy="3975100"/>
          </a:xfrm>
        </p:spPr>
        <p:txBody>
          <a:bodyPr>
            <a:normAutofit/>
          </a:bodyPr>
          <a:lstStyle>
            <a:lvl1pPr>
              <a:defRPr sz="1238"/>
            </a:lvl1pPr>
            <a:lvl2pPr>
              <a:defRPr sz="1125"/>
            </a:lvl2pPr>
            <a:lvl3pPr>
              <a:defRPr sz="1013"/>
            </a:lvl3pPr>
            <a:lvl4pPr>
              <a:defRPr sz="1013"/>
            </a:lvl4pPr>
            <a:lvl5pPr>
              <a:defRPr sz="1013"/>
            </a:lvl5pPr>
            <a:lvl6pPr>
              <a:defRPr sz="1013"/>
            </a:lvl6pPr>
            <a:lvl7pPr>
              <a:defRPr sz="1013"/>
            </a:lvl7pPr>
            <a:lvl8pPr>
              <a:defRPr sz="1013"/>
            </a:lvl8pPr>
            <a:lvl9pPr>
              <a:defRPr sz="101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778188" y="2151063"/>
            <a:ext cx="3931920" cy="3975100"/>
          </a:xfrm>
        </p:spPr>
        <p:txBody>
          <a:bodyPr>
            <a:normAutofit/>
          </a:bodyPr>
          <a:lstStyle>
            <a:lvl1pPr>
              <a:defRPr sz="1238"/>
            </a:lvl1pPr>
            <a:lvl2pPr>
              <a:defRPr sz="1125"/>
            </a:lvl2pPr>
            <a:lvl3pPr>
              <a:defRPr sz="1013"/>
            </a:lvl3pPr>
            <a:lvl4pPr>
              <a:defRPr sz="1013"/>
            </a:lvl4pPr>
            <a:lvl5pPr>
              <a:defRPr sz="1013"/>
            </a:lvl5pPr>
            <a:lvl6pPr>
              <a:defRPr sz="1013"/>
            </a:lvl6pPr>
            <a:lvl7pPr>
              <a:defRPr sz="1013"/>
            </a:lvl7pPr>
            <a:lvl8pPr>
              <a:defRPr sz="1013"/>
            </a:lvl8pPr>
            <a:lvl9pPr>
              <a:defRPr sz="101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437C7A71-0D06-479A-88C6-056E5F9C0865}" type="datetimeFigureOut">
              <a:rPr lang="en-US" smtClean="0"/>
              <a:t>4/10/2018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FDE133-126C-41FA-8FF7-B0CBA377B04E}" type="slidenum">
              <a:rPr lang="en-US" smtClean="0"/>
              <a:t>‹#›</a:t>
            </a:fld>
            <a:endParaRPr lang="en-US"/>
          </a:p>
        </p:txBody>
      </p:sp>
    </p:spTree>
    <p:extLst>
      <p:ext uri="{BB962C8B-B14F-4D97-AF65-F5344CB8AC3E}">
        <p14:creationId xmlns:p14="http://schemas.microsoft.com/office/powerpoint/2010/main" val="734166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284165" y="455775"/>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a:p>
        </p:txBody>
      </p:sp>
      <p:grpSp>
        <p:nvGrpSpPr>
          <p:cNvPr id="11" name="Group 10"/>
          <p:cNvGrpSpPr/>
          <p:nvPr/>
        </p:nvGrpSpPr>
        <p:grpSpPr>
          <a:xfrm>
            <a:off x="284165" y="1577851"/>
            <a:ext cx="8576373" cy="137411"/>
            <a:chOff x="284163" y="1577847"/>
            <a:chExt cx="8576373" cy="137411"/>
          </a:xfrm>
        </p:grpSpPr>
        <p:sp>
          <p:nvSpPr>
            <p:cNvPr id="12" name="Rectangle 11"/>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a:p>
          </p:txBody>
        </p:sp>
        <p:sp>
          <p:nvSpPr>
            <p:cNvPr id="13" name="Rectangle 12"/>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a:p>
          </p:txBody>
        </p:sp>
        <p:sp>
          <p:nvSpPr>
            <p:cNvPr id="14" name="Rectangle 13"/>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a:p>
          </p:txBody>
        </p:sp>
      </p:gr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403412" y="1735138"/>
            <a:ext cx="3931920" cy="833250"/>
          </a:xfrm>
        </p:spPr>
        <p:txBody>
          <a:bodyPr anchor="b">
            <a:noAutofit/>
          </a:bodyPr>
          <a:lstStyle>
            <a:lvl1pPr marL="0" indent="0" algn="ctr">
              <a:lnSpc>
                <a:spcPct val="100000"/>
              </a:lnSpc>
              <a:spcBef>
                <a:spcPts val="338"/>
              </a:spcBef>
              <a:buNone/>
              <a:defRPr sz="1463" b="0">
                <a:solidFill>
                  <a:schemeClr val="accent1"/>
                </a:solidFill>
              </a:defRPr>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Edit Master text styles</a:t>
            </a:r>
          </a:p>
        </p:txBody>
      </p:sp>
      <p:sp>
        <p:nvSpPr>
          <p:cNvPr id="4" name="Content Placeholder 3"/>
          <p:cNvSpPr>
            <a:spLocks noGrp="1"/>
          </p:cNvSpPr>
          <p:nvPr>
            <p:ph sz="half" idx="2"/>
          </p:nvPr>
        </p:nvSpPr>
        <p:spPr>
          <a:xfrm>
            <a:off x="403412" y="2590800"/>
            <a:ext cx="3931920" cy="3535362"/>
          </a:xfrm>
        </p:spPr>
        <p:txBody>
          <a:bodyPr>
            <a:normAutofit/>
          </a:bodyPr>
          <a:lstStyle>
            <a:lvl1pPr>
              <a:defRPr sz="1238"/>
            </a:lvl1pPr>
            <a:lvl2pPr>
              <a:defRPr sz="1125"/>
            </a:lvl2pPr>
            <a:lvl3pPr>
              <a:defRPr sz="1013"/>
            </a:lvl3pPr>
            <a:lvl4pPr>
              <a:defRPr sz="1013"/>
            </a:lvl4pPr>
            <a:lvl5pPr>
              <a:defRPr sz="1013"/>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4779495" y="1735138"/>
            <a:ext cx="3931920" cy="833250"/>
          </a:xfrm>
        </p:spPr>
        <p:txBody>
          <a:bodyPr anchor="b">
            <a:noAutofit/>
          </a:bodyPr>
          <a:lstStyle>
            <a:lvl1pPr marL="0" indent="0" algn="ctr">
              <a:lnSpc>
                <a:spcPct val="100000"/>
              </a:lnSpc>
              <a:spcBef>
                <a:spcPts val="338"/>
              </a:spcBef>
              <a:buNone/>
              <a:defRPr sz="1463" b="0">
                <a:solidFill>
                  <a:schemeClr val="accent2"/>
                </a:solidFill>
              </a:defRPr>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Edit Master text styles</a:t>
            </a:r>
          </a:p>
        </p:txBody>
      </p:sp>
      <p:sp>
        <p:nvSpPr>
          <p:cNvPr id="6" name="Content Placeholder 5"/>
          <p:cNvSpPr>
            <a:spLocks noGrp="1"/>
          </p:cNvSpPr>
          <p:nvPr>
            <p:ph sz="quarter" idx="4"/>
          </p:nvPr>
        </p:nvSpPr>
        <p:spPr>
          <a:xfrm>
            <a:off x="4779495" y="2590800"/>
            <a:ext cx="3931920" cy="3535362"/>
          </a:xfrm>
        </p:spPr>
        <p:txBody>
          <a:bodyPr>
            <a:normAutofit/>
          </a:bodyPr>
          <a:lstStyle>
            <a:lvl1pPr>
              <a:defRPr sz="1238"/>
            </a:lvl1pPr>
            <a:lvl2pPr>
              <a:defRPr sz="1125"/>
            </a:lvl2pPr>
            <a:lvl3pPr>
              <a:defRPr sz="1013"/>
            </a:lvl3pPr>
            <a:lvl4pPr>
              <a:defRPr sz="1013"/>
            </a:lvl4pPr>
            <a:lvl5pPr>
              <a:defRPr sz="1013"/>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437C7A71-0D06-479A-88C6-056E5F9C0865}" type="datetimeFigureOut">
              <a:rPr lang="en-US" smtClean="0"/>
              <a:t>4/10/2018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4FDE133-126C-41FA-8FF7-B0CBA377B04E}" type="slidenum">
              <a:rPr lang="en-US" smtClean="0"/>
              <a:t>‹#›</a:t>
            </a:fld>
            <a:endParaRPr lang="en-US"/>
          </a:p>
        </p:txBody>
      </p:sp>
    </p:spTree>
    <p:extLst>
      <p:ext uri="{BB962C8B-B14F-4D97-AF65-F5344CB8AC3E}">
        <p14:creationId xmlns:p14="http://schemas.microsoft.com/office/powerpoint/2010/main" val="1674222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284165" y="455775"/>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a:p>
        </p:txBody>
      </p:sp>
      <p:grpSp>
        <p:nvGrpSpPr>
          <p:cNvPr id="7" name="Group 6"/>
          <p:cNvGrpSpPr/>
          <p:nvPr/>
        </p:nvGrpSpPr>
        <p:grpSpPr>
          <a:xfrm>
            <a:off x="284165" y="1577851"/>
            <a:ext cx="8576373" cy="137411"/>
            <a:chOff x="284163" y="1577847"/>
            <a:chExt cx="8576373" cy="137411"/>
          </a:xfrm>
        </p:grpSpPr>
        <p:sp>
          <p:nvSpPr>
            <p:cNvPr id="8" name="Rectangle 7"/>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a:p>
          </p:txBody>
        </p:sp>
        <p:sp>
          <p:nvSpPr>
            <p:cNvPr id="9" name="Rectangle 8"/>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a:p>
          </p:txBody>
        </p:sp>
        <p:sp>
          <p:nvSpPr>
            <p:cNvPr id="10" name="Rectangle 9"/>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a:p>
          </p:txBody>
        </p:sp>
      </p:grpSp>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437C7A71-0D06-479A-88C6-056E5F9C0865}" type="datetimeFigureOut">
              <a:rPr lang="en-US" smtClean="0"/>
              <a:t>4/10/2018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FDE133-126C-41FA-8FF7-B0CBA377B04E}" type="slidenum">
              <a:rPr lang="en-US" smtClean="0"/>
              <a:t>‹#›</a:t>
            </a:fld>
            <a:endParaRPr lang="en-US"/>
          </a:p>
        </p:txBody>
      </p:sp>
    </p:spTree>
    <p:extLst>
      <p:ext uri="{BB962C8B-B14F-4D97-AF65-F5344CB8AC3E}">
        <p14:creationId xmlns:p14="http://schemas.microsoft.com/office/powerpoint/2010/main" val="26624485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7C7A71-0D06-479A-88C6-056E5F9C0865}" type="datetimeFigureOut">
              <a:rPr lang="en-US" smtClean="0"/>
              <a:t>4/10/2018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4FDE133-126C-41FA-8FF7-B0CBA377B04E}" type="slidenum">
              <a:rPr lang="en-US" smtClean="0"/>
              <a:t>‹#›</a:t>
            </a:fld>
            <a:endParaRPr lang="en-US"/>
          </a:p>
        </p:txBody>
      </p:sp>
      <p:grpSp>
        <p:nvGrpSpPr>
          <p:cNvPr id="5" name="Group 4"/>
          <p:cNvGrpSpPr/>
          <p:nvPr/>
        </p:nvGrpSpPr>
        <p:grpSpPr>
          <a:xfrm>
            <a:off x="284165" y="452720"/>
            <a:ext cx="8576373" cy="137411"/>
            <a:chOff x="284163" y="1577847"/>
            <a:chExt cx="8576373" cy="137411"/>
          </a:xfrm>
        </p:grpSpPr>
        <p:sp>
          <p:nvSpPr>
            <p:cNvPr id="6" name="Rectangle 5"/>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a:p>
          </p:txBody>
        </p:sp>
        <p:sp>
          <p:nvSpPr>
            <p:cNvPr id="7" name="Rectangle 6"/>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a:p>
          </p:txBody>
        </p:sp>
        <p:sp>
          <p:nvSpPr>
            <p:cNvPr id="8" name="Rectangle 7"/>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a:p>
          </p:txBody>
        </p:sp>
      </p:grpSp>
    </p:spTree>
    <p:extLst>
      <p:ext uri="{BB962C8B-B14F-4D97-AF65-F5344CB8AC3E}">
        <p14:creationId xmlns:p14="http://schemas.microsoft.com/office/powerpoint/2010/main" val="810149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81505" y="2133603"/>
            <a:ext cx="7076747" cy="39925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794936" y="6437036"/>
            <a:ext cx="2133600" cy="365125"/>
          </a:xfrm>
          <a:prstGeom prst="rect">
            <a:avLst/>
          </a:prstGeom>
        </p:spPr>
        <p:txBody>
          <a:bodyPr vert="horz" lIns="91440" tIns="45720" rIns="91440" bIns="45720" rtlCol="0" anchor="ctr"/>
          <a:lstStyle>
            <a:lvl1pPr algn="r">
              <a:defRPr sz="619" b="1">
                <a:solidFill>
                  <a:schemeClr val="bg1">
                    <a:lumMod val="65000"/>
                  </a:schemeClr>
                </a:solidFill>
              </a:defRPr>
            </a:lvl1pPr>
          </a:lstStyle>
          <a:p>
            <a:fld id="{437C7A71-0D06-479A-88C6-056E5F9C0865}" type="datetimeFigureOut">
              <a:rPr lang="en-US" smtClean="0"/>
              <a:t>4/10/2018</a:t>
            </a:fld>
            <a:endParaRPr lang="en-US"/>
          </a:p>
        </p:txBody>
      </p:sp>
      <p:sp>
        <p:nvSpPr>
          <p:cNvPr id="5" name="Footer Placeholder 4"/>
          <p:cNvSpPr>
            <a:spLocks noGrp="1"/>
          </p:cNvSpPr>
          <p:nvPr>
            <p:ph type="ftr" sz="quarter" idx="3"/>
          </p:nvPr>
        </p:nvSpPr>
        <p:spPr>
          <a:xfrm>
            <a:off x="199698" y="6437036"/>
            <a:ext cx="6124902" cy="365125"/>
          </a:xfrm>
          <a:prstGeom prst="rect">
            <a:avLst/>
          </a:prstGeom>
        </p:spPr>
        <p:txBody>
          <a:bodyPr vert="horz" lIns="91440" tIns="45720" rIns="91440" bIns="45720" rtlCol="0" anchor="ctr"/>
          <a:lstStyle>
            <a:lvl1pPr algn="l">
              <a:defRPr sz="619" b="1">
                <a:solidFill>
                  <a:schemeClr val="bg1">
                    <a:lumMod val="65000"/>
                  </a:schemeClr>
                </a:solidFill>
              </a:defRPr>
            </a:lvl1pPr>
          </a:lstStyle>
          <a:p>
            <a:endParaRPr lang="en-US"/>
          </a:p>
        </p:txBody>
      </p:sp>
      <p:sp>
        <p:nvSpPr>
          <p:cNvPr id="6" name="Slide Number Placeholder 5"/>
          <p:cNvSpPr>
            <a:spLocks noGrp="1"/>
          </p:cNvSpPr>
          <p:nvPr>
            <p:ph type="sldNum" sz="quarter" idx="4"/>
          </p:nvPr>
        </p:nvSpPr>
        <p:spPr>
          <a:xfrm>
            <a:off x="8306459" y="167347"/>
            <a:ext cx="630621" cy="359760"/>
          </a:xfrm>
          <a:prstGeom prst="rect">
            <a:avLst/>
          </a:prstGeom>
        </p:spPr>
        <p:txBody>
          <a:bodyPr vert="horz" lIns="91440" tIns="45720" rIns="91440" bIns="45720" rtlCol="0" anchor="ctr"/>
          <a:lstStyle>
            <a:lvl1pPr algn="r">
              <a:defRPr sz="788" b="1">
                <a:solidFill>
                  <a:schemeClr val="tx1">
                    <a:lumMod val="85000"/>
                    <a:lumOff val="15000"/>
                  </a:schemeClr>
                </a:solidFill>
              </a:defRPr>
            </a:lvl1pPr>
          </a:lstStyle>
          <a:p>
            <a:fld id="{F4FDE133-126C-41FA-8FF7-B0CBA377B04E}" type="slidenum">
              <a:rPr lang="en-US" smtClean="0"/>
              <a:t>‹#›</a:t>
            </a:fld>
            <a:endParaRPr lang="en-US"/>
          </a:p>
        </p:txBody>
      </p:sp>
      <p:sp>
        <p:nvSpPr>
          <p:cNvPr id="2" name="Title Placeholder 1"/>
          <p:cNvSpPr>
            <a:spLocks noGrp="1"/>
          </p:cNvSpPr>
          <p:nvPr>
            <p:ph type="title"/>
          </p:nvPr>
        </p:nvSpPr>
        <p:spPr>
          <a:xfrm>
            <a:off x="284165" y="630382"/>
            <a:ext cx="8574087" cy="967840"/>
          </a:xfrm>
          <a:prstGeom prst="rect">
            <a:avLst/>
          </a:prstGeom>
          <a:solidFill>
            <a:schemeClr val="tx1">
              <a:lumMod val="85000"/>
              <a:lumOff val="15000"/>
              <a:alpha val="70000"/>
            </a:schemeClr>
          </a:solidFill>
        </p:spPr>
        <p:txBody>
          <a:bodyPr vert="horz" lIns="91440" tIns="45720" rIns="91440" bIns="45720" rtlCol="0" anchor="ctr">
            <a:normAutofit/>
          </a:bodyPr>
          <a:lstStyle/>
          <a:p>
            <a:r>
              <a:rPr lang="en-US"/>
              <a:t>Click to edit Master title style</a:t>
            </a:r>
            <a:endParaRPr/>
          </a:p>
        </p:txBody>
      </p:sp>
    </p:spTree>
    <p:extLst>
      <p:ext uri="{BB962C8B-B14F-4D97-AF65-F5344CB8AC3E}">
        <p14:creationId xmlns:p14="http://schemas.microsoft.com/office/powerpoint/2010/main" val="2116740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r" defTabSz="514350" rtl="0" eaLnBrk="1" latinLnBrk="0" hangingPunct="1">
        <a:spcBef>
          <a:spcPct val="0"/>
        </a:spcBef>
        <a:buNone/>
        <a:defRPr sz="2363" kern="1200">
          <a:solidFill>
            <a:schemeClr val="bg1"/>
          </a:solidFill>
          <a:latin typeface="+mj-lt"/>
          <a:ea typeface="+mj-ea"/>
          <a:cs typeface="+mj-cs"/>
        </a:defRPr>
      </a:lvl1pPr>
    </p:titleStyle>
    <p:bodyStyle>
      <a:lvl1pPr marL="255389" indent="-255389" algn="l" defTabSz="514350" rtl="0" eaLnBrk="1" latinLnBrk="0" hangingPunct="1">
        <a:spcBef>
          <a:spcPts val="1125"/>
        </a:spcBef>
        <a:buClr>
          <a:schemeClr val="bg1">
            <a:lumMod val="65000"/>
          </a:schemeClr>
        </a:buClr>
        <a:buSzPct val="90000"/>
        <a:buFont typeface="Wingdings" pitchFamily="2" charset="2"/>
        <a:buChar char=""/>
        <a:defRPr sz="1350" kern="1200">
          <a:solidFill>
            <a:schemeClr val="tx1">
              <a:lumMod val="85000"/>
              <a:lumOff val="15000"/>
            </a:schemeClr>
          </a:solidFill>
          <a:latin typeface="+mn-lt"/>
          <a:ea typeface="+mn-ea"/>
          <a:cs typeface="+mn-cs"/>
        </a:defRPr>
      </a:lvl1pPr>
      <a:lvl2pPr marL="514350" indent="-257175" algn="l" defTabSz="514350" rtl="0" eaLnBrk="1" latinLnBrk="0" hangingPunct="1">
        <a:spcBef>
          <a:spcPts val="338"/>
        </a:spcBef>
        <a:buClr>
          <a:schemeClr val="tx1">
            <a:lumMod val="75000"/>
            <a:lumOff val="25000"/>
          </a:schemeClr>
        </a:buClr>
        <a:buSzPct val="90000"/>
        <a:buFont typeface="Wingdings" pitchFamily="2" charset="2"/>
        <a:buChar char=""/>
        <a:defRPr sz="1238" kern="1200">
          <a:solidFill>
            <a:schemeClr val="tx1">
              <a:lumMod val="85000"/>
              <a:lumOff val="15000"/>
            </a:schemeClr>
          </a:solidFill>
          <a:latin typeface="+mn-lt"/>
          <a:ea typeface="+mn-ea"/>
          <a:cs typeface="+mn-cs"/>
        </a:defRPr>
      </a:lvl2pPr>
      <a:lvl3pPr marL="709017" indent="-194667" algn="l" defTabSz="514350" rtl="0" eaLnBrk="1" latinLnBrk="0" hangingPunct="1">
        <a:spcBef>
          <a:spcPts val="338"/>
        </a:spcBef>
        <a:buClr>
          <a:schemeClr val="bg1">
            <a:lumMod val="65000"/>
          </a:schemeClr>
        </a:buClr>
        <a:buSzPct val="90000"/>
        <a:buFont typeface="Wingdings" pitchFamily="2" charset="2"/>
        <a:buChar char=""/>
        <a:defRPr sz="1125" kern="1200">
          <a:solidFill>
            <a:schemeClr val="tx1">
              <a:lumMod val="85000"/>
              <a:lumOff val="15000"/>
            </a:schemeClr>
          </a:solidFill>
          <a:latin typeface="+mn-lt"/>
          <a:ea typeface="+mn-ea"/>
          <a:cs typeface="+mn-cs"/>
        </a:defRPr>
      </a:lvl3pPr>
      <a:lvl4pPr marL="900113" indent="-191096" algn="l" defTabSz="514350" rtl="0" eaLnBrk="1" latinLnBrk="0" hangingPunct="1">
        <a:spcBef>
          <a:spcPts val="338"/>
        </a:spcBef>
        <a:buClr>
          <a:schemeClr val="tx1">
            <a:lumMod val="75000"/>
            <a:lumOff val="25000"/>
          </a:schemeClr>
        </a:buClr>
        <a:buSzPct val="90000"/>
        <a:buFont typeface="Wingdings" pitchFamily="2" charset="2"/>
        <a:buChar char=""/>
        <a:defRPr sz="1013" kern="1200">
          <a:solidFill>
            <a:schemeClr val="tx1">
              <a:lumMod val="85000"/>
              <a:lumOff val="15000"/>
            </a:schemeClr>
          </a:solidFill>
          <a:latin typeface="+mn-lt"/>
          <a:ea typeface="+mn-ea"/>
          <a:cs typeface="+mn-cs"/>
        </a:defRPr>
      </a:lvl4pPr>
      <a:lvl5pPr marL="1091208" indent="-186631" algn="l" defTabSz="514350" rtl="0" eaLnBrk="1" latinLnBrk="0" hangingPunct="1">
        <a:spcBef>
          <a:spcPts val="338"/>
        </a:spcBef>
        <a:buClr>
          <a:schemeClr val="bg1">
            <a:lumMod val="65000"/>
          </a:schemeClr>
        </a:buClr>
        <a:buSzPct val="90000"/>
        <a:buFont typeface="Wingdings" pitchFamily="2" charset="2"/>
        <a:buChar char=""/>
        <a:defRPr sz="1013" kern="1200">
          <a:solidFill>
            <a:schemeClr val="tx1">
              <a:lumMod val="85000"/>
              <a:lumOff val="15000"/>
            </a:schemeClr>
          </a:solidFill>
          <a:latin typeface="+mn-lt"/>
          <a:ea typeface="+mn-ea"/>
          <a:cs typeface="+mn-cs"/>
        </a:defRPr>
      </a:lvl5pPr>
      <a:lvl6pPr marL="1288554" indent="-193775" algn="l" defTabSz="514350" rtl="0" eaLnBrk="1" latinLnBrk="0" hangingPunct="1">
        <a:spcBef>
          <a:spcPts val="338"/>
        </a:spcBef>
        <a:buClr>
          <a:schemeClr val="tx1">
            <a:lumMod val="75000"/>
            <a:lumOff val="25000"/>
          </a:schemeClr>
        </a:buClr>
        <a:buSzPct val="90000"/>
        <a:buFont typeface="Wingdings" pitchFamily="2" charset="2"/>
        <a:buChar char=""/>
        <a:defRPr lang="en-US" sz="1013" kern="1200" dirty="0" smtClean="0">
          <a:solidFill>
            <a:schemeClr val="tx1">
              <a:lumMod val="85000"/>
              <a:lumOff val="15000"/>
            </a:schemeClr>
          </a:solidFill>
          <a:latin typeface="+mn-lt"/>
          <a:ea typeface="+mn-ea"/>
          <a:cs typeface="+mn-cs"/>
        </a:defRPr>
      </a:lvl6pPr>
      <a:lvl7pPr marL="1476971" indent="-193775" algn="l" defTabSz="514350" rtl="0" eaLnBrk="1" latinLnBrk="0" hangingPunct="1">
        <a:spcBef>
          <a:spcPts val="338"/>
        </a:spcBef>
        <a:buClr>
          <a:schemeClr val="bg1">
            <a:lumMod val="65000"/>
          </a:schemeClr>
        </a:buClr>
        <a:buSzPct val="90000"/>
        <a:buFont typeface="Wingdings" pitchFamily="2" charset="2"/>
        <a:buChar char=""/>
        <a:defRPr lang="en-US" sz="1013" kern="1200" dirty="0" smtClean="0">
          <a:solidFill>
            <a:schemeClr val="tx1">
              <a:lumMod val="85000"/>
              <a:lumOff val="15000"/>
            </a:schemeClr>
          </a:solidFill>
          <a:latin typeface="+mn-lt"/>
          <a:ea typeface="+mn-ea"/>
          <a:cs typeface="+mn-cs"/>
        </a:defRPr>
      </a:lvl7pPr>
      <a:lvl8pPr marL="1670745" indent="-193775" algn="l" defTabSz="514350" rtl="0" eaLnBrk="1" latinLnBrk="0" hangingPunct="1">
        <a:spcBef>
          <a:spcPts val="338"/>
        </a:spcBef>
        <a:buClr>
          <a:schemeClr val="tx1">
            <a:lumMod val="75000"/>
            <a:lumOff val="25000"/>
          </a:schemeClr>
        </a:buClr>
        <a:buSzPct val="90000"/>
        <a:buFont typeface="Wingdings" pitchFamily="2" charset="2"/>
        <a:buChar char=""/>
        <a:defRPr lang="en-US" sz="1013" kern="1200" dirty="0" smtClean="0">
          <a:solidFill>
            <a:schemeClr val="tx1">
              <a:lumMod val="85000"/>
              <a:lumOff val="15000"/>
            </a:schemeClr>
          </a:solidFill>
          <a:latin typeface="+mn-lt"/>
          <a:ea typeface="+mn-ea"/>
          <a:cs typeface="+mn-cs"/>
        </a:defRPr>
      </a:lvl8pPr>
      <a:lvl9pPr marL="1863626" indent="-193775" algn="l" defTabSz="514350" rtl="0" eaLnBrk="1" latinLnBrk="0" hangingPunct="1">
        <a:spcBef>
          <a:spcPts val="338"/>
        </a:spcBef>
        <a:buClr>
          <a:schemeClr val="bg1">
            <a:lumMod val="65000"/>
          </a:schemeClr>
        </a:buClr>
        <a:buSzPct val="90000"/>
        <a:buFont typeface="Wingdings" pitchFamily="2" charset="2"/>
        <a:buChar char=""/>
        <a:defRPr lang="en-US" sz="1013" kern="1200" dirty="0">
          <a:solidFill>
            <a:schemeClr val="tx1">
              <a:lumMod val="85000"/>
              <a:lumOff val="15000"/>
            </a:schemeClr>
          </a:solidFill>
          <a:latin typeface="+mn-lt"/>
          <a:ea typeface="+mn-ea"/>
          <a:cs typeface="+mn-cs"/>
        </a:defRPr>
      </a:lvl9pPr>
    </p:bodyStyle>
    <p:otherStyle>
      <a:defPPr>
        <a:defRPr/>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8.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unmrds" TargetMode="Externa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Fostering Communities of Practice in Data Management</a:t>
            </a:r>
          </a:p>
        </p:txBody>
      </p:sp>
      <p:sp>
        <p:nvSpPr>
          <p:cNvPr id="3" name="Subtitle 2"/>
          <p:cNvSpPr>
            <a:spLocks noGrp="1"/>
          </p:cNvSpPr>
          <p:nvPr>
            <p:ph type="subTitle" idx="1"/>
          </p:nvPr>
        </p:nvSpPr>
        <p:spPr/>
        <p:txBody>
          <a:bodyPr/>
          <a:lstStyle/>
          <a:p>
            <a:r>
              <a:rPr lang="en-US"/>
              <a:t>Jon Wheeler</a:t>
            </a:r>
            <a:r>
              <a:rPr lang="en-US">
                <a:solidFill>
                  <a:srgbClr val="FFFF00"/>
                </a:solidFill>
              </a:rPr>
              <a:t> jwhee01@unm.edu </a:t>
            </a:r>
            <a:r>
              <a:rPr lang="en-US"/>
              <a:t>| Karl Benedict </a:t>
            </a:r>
            <a:r>
              <a:rPr lang="en-US">
                <a:solidFill>
                  <a:srgbClr val="FFFF00"/>
                </a:solidFill>
              </a:rPr>
              <a:t>kbene@unm.edu </a:t>
            </a:r>
          </a:p>
        </p:txBody>
      </p:sp>
    </p:spTree>
    <p:extLst>
      <p:ext uri="{BB962C8B-B14F-4D97-AF65-F5344CB8AC3E}">
        <p14:creationId xmlns:p14="http://schemas.microsoft.com/office/powerpoint/2010/main" val="4267579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Motivators: Space &amp; Culture</a:t>
            </a:r>
          </a:p>
        </p:txBody>
      </p:sp>
      <p:pic>
        <p:nvPicPr>
          <p:cNvPr id="4" name="Content Placeholder 3" descr="A screenshot of a social media post&#10;&#10;Description generated with very high confidence"/>
          <p:cNvPicPr>
            <a:picLocks noGrp="1" noChangeAspect="1"/>
          </p:cNvPicPr>
          <p:nvPr>
            <p:ph idx="1"/>
          </p:nvPr>
        </p:nvPicPr>
        <p:blipFill>
          <a:blip r:embed="rId3"/>
          <a:stretch>
            <a:fillRect/>
          </a:stretch>
        </p:blipFill>
        <p:spPr>
          <a:xfrm>
            <a:off x="854816" y="1785619"/>
            <a:ext cx="7432783" cy="4648167"/>
          </a:xfrm>
        </p:spPr>
      </p:pic>
    </p:spTree>
    <p:extLst>
      <p:ext uri="{BB962C8B-B14F-4D97-AF65-F5344CB8AC3E}">
        <p14:creationId xmlns:p14="http://schemas.microsoft.com/office/powerpoint/2010/main" val="2082532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Session Planning &amp; Architecture</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110608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Anatomy of a Session</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7104" y="1786548"/>
            <a:ext cx="1333667" cy="455552"/>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84072" y="2251322"/>
            <a:ext cx="337469" cy="321758"/>
          </a:xfrm>
          <a:prstGeom prst="rect">
            <a:avLst/>
          </a:prstGeom>
        </p:spPr>
      </p:pic>
      <p:sp>
        <p:nvSpPr>
          <p:cNvPr id="8" name="TextBox 7"/>
          <p:cNvSpPr txBox="1"/>
          <p:nvPr/>
        </p:nvSpPr>
        <p:spPr>
          <a:xfrm>
            <a:off x="7929585" y="2227754"/>
            <a:ext cx="995009" cy="369332"/>
          </a:xfrm>
          <a:prstGeom prst="rect">
            <a:avLst/>
          </a:prstGeom>
          <a:noFill/>
        </p:spPr>
        <p:txBody>
          <a:bodyPr wrap="square" rtlCol="0">
            <a:spAutoFit/>
          </a:bodyPr>
          <a:lstStyle/>
          <a:p>
            <a:r>
              <a:rPr lang="en-US"/>
              <a:t>GitHub</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7040" y="2699025"/>
            <a:ext cx="1456165" cy="411743"/>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03930" y="3166531"/>
            <a:ext cx="609600" cy="371475"/>
          </a:xfrm>
          <a:prstGeom prst="rect">
            <a:avLst/>
          </a:prstGeom>
        </p:spPr>
      </p:pic>
      <p:sp>
        <p:nvSpPr>
          <p:cNvPr id="11" name="TextBox 10"/>
          <p:cNvSpPr txBox="1"/>
          <p:nvPr/>
        </p:nvSpPr>
        <p:spPr>
          <a:xfrm>
            <a:off x="7921794" y="3163657"/>
            <a:ext cx="1287760" cy="369332"/>
          </a:xfrm>
          <a:prstGeom prst="rect">
            <a:avLst/>
          </a:prstGeom>
          <a:noFill/>
        </p:spPr>
        <p:txBody>
          <a:bodyPr wrap="square" rtlCol="0">
            <a:spAutoFit/>
          </a:bodyPr>
          <a:lstStyle/>
          <a:p>
            <a:r>
              <a:rPr lang="en-US"/>
              <a:t>Markdown</a:t>
            </a:r>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62583" y="4069624"/>
            <a:ext cx="1532208" cy="413453"/>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13808" y="5125785"/>
            <a:ext cx="658695" cy="510489"/>
          </a:xfrm>
          <a:prstGeom prst="rect">
            <a:avLst/>
          </a:prstGeom>
        </p:spPr>
      </p:pic>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06852" y="4613189"/>
            <a:ext cx="1585117" cy="376790"/>
          </a:xfrm>
          <a:prstGeom prst="rect">
            <a:avLst/>
          </a:prstGeom>
        </p:spPr>
      </p:pic>
      <p:pic>
        <p:nvPicPr>
          <p:cNvPr id="4" name="Picture 13" descr="A close up of a sign&#10;&#10;Description generated with very high confidence">
            <a:extLst>
              <a:ext uri="{FF2B5EF4-FFF2-40B4-BE49-F238E27FC236}">
                <a16:creationId xmlns:a16="http://schemas.microsoft.com/office/drawing/2014/main" id="{2698EC7B-6436-4895-9F21-EEADAA2BD0C4}"/>
              </a:ext>
            </a:extLst>
          </p:cNvPr>
          <p:cNvPicPr>
            <a:picLocks noChangeAspect="1"/>
          </p:cNvPicPr>
          <p:nvPr/>
        </p:nvPicPr>
        <p:blipFill>
          <a:blip r:embed="rId9"/>
          <a:stretch>
            <a:fillRect/>
          </a:stretch>
        </p:blipFill>
        <p:spPr>
          <a:xfrm>
            <a:off x="6983846" y="5768153"/>
            <a:ext cx="1447800" cy="609600"/>
          </a:xfrm>
          <a:prstGeom prst="rect">
            <a:avLst/>
          </a:prstGeom>
        </p:spPr>
      </p:pic>
      <p:pic>
        <p:nvPicPr>
          <p:cNvPr id="14" name="Picture 14" descr="A close up of a logo&#10;&#10;Description generated with high confidence">
            <a:extLst>
              <a:ext uri="{FF2B5EF4-FFF2-40B4-BE49-F238E27FC236}">
                <a16:creationId xmlns:a16="http://schemas.microsoft.com/office/drawing/2014/main" id="{5ED4E4A5-E9E4-45B5-BE87-F0E6B7F76BAE}"/>
              </a:ext>
            </a:extLst>
          </p:cNvPr>
          <p:cNvPicPr>
            <a:picLocks noChangeAspect="1"/>
          </p:cNvPicPr>
          <p:nvPr/>
        </p:nvPicPr>
        <p:blipFill>
          <a:blip r:embed="rId10"/>
          <a:stretch>
            <a:fillRect/>
          </a:stretch>
        </p:blipFill>
        <p:spPr>
          <a:xfrm>
            <a:off x="6904996" y="3664789"/>
            <a:ext cx="1228725" cy="304800"/>
          </a:xfrm>
          <a:prstGeom prst="rect">
            <a:avLst/>
          </a:prstGeom>
        </p:spPr>
      </p:pic>
      <p:pic>
        <p:nvPicPr>
          <p:cNvPr id="15" name="Picture 15" descr="A screenshot of a cell phone&#10;&#10;Description generated with high confidence">
            <a:extLst>
              <a:ext uri="{FF2B5EF4-FFF2-40B4-BE49-F238E27FC236}">
                <a16:creationId xmlns:a16="http://schemas.microsoft.com/office/drawing/2014/main" id="{AEAD97E8-B3B9-4FFC-BE08-8E615BFA2C21}"/>
              </a:ext>
            </a:extLst>
          </p:cNvPr>
          <p:cNvPicPr>
            <a:picLocks noChangeAspect="1"/>
          </p:cNvPicPr>
          <p:nvPr/>
        </p:nvPicPr>
        <p:blipFill>
          <a:blip r:embed="rId11"/>
          <a:stretch>
            <a:fillRect/>
          </a:stretch>
        </p:blipFill>
        <p:spPr>
          <a:xfrm>
            <a:off x="312393" y="1785861"/>
            <a:ext cx="6078644" cy="4636726"/>
          </a:xfrm>
          <a:prstGeom prst="rect">
            <a:avLst/>
          </a:prstGeom>
        </p:spPr>
      </p:pic>
    </p:spTree>
    <p:extLst>
      <p:ext uri="{BB962C8B-B14F-4D97-AF65-F5344CB8AC3E}">
        <p14:creationId xmlns:p14="http://schemas.microsoft.com/office/powerpoint/2010/main" val="3411441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350"/>
              <a:t>Instruction Platform</a:t>
            </a:r>
            <a:endParaRPr lang="en-US">
              <a:solidFill>
                <a:schemeClr val="tx1"/>
              </a:solidFill>
            </a:endParaRPr>
          </a:p>
        </p:txBody>
      </p:sp>
      <p:pic>
        <p:nvPicPr>
          <p:cNvPr id="3" name="Picture 3" descr="A screenshot of a cell phone&#10;&#10;Description generated with very high confidence">
            <a:extLst>
              <a:ext uri="{FF2B5EF4-FFF2-40B4-BE49-F238E27FC236}">
                <a16:creationId xmlns:a16="http://schemas.microsoft.com/office/drawing/2014/main" id="{26DBBAE1-FD51-4EB6-B376-769871DC3260}"/>
              </a:ext>
            </a:extLst>
          </p:cNvPr>
          <p:cNvPicPr>
            <a:picLocks noChangeAspect="1"/>
          </p:cNvPicPr>
          <p:nvPr/>
        </p:nvPicPr>
        <p:blipFill>
          <a:blip r:embed="rId2"/>
          <a:stretch>
            <a:fillRect/>
          </a:stretch>
        </p:blipFill>
        <p:spPr>
          <a:xfrm>
            <a:off x="657225" y="1735087"/>
            <a:ext cx="8201025" cy="5235677"/>
          </a:xfrm>
          <a:prstGeom prst="rect">
            <a:avLst/>
          </a:prstGeom>
        </p:spPr>
      </p:pic>
    </p:spTree>
    <p:extLst>
      <p:ext uri="{BB962C8B-B14F-4D97-AF65-F5344CB8AC3E}">
        <p14:creationId xmlns:p14="http://schemas.microsoft.com/office/powerpoint/2010/main" val="3916713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CF194-C785-44FE-BFFB-2AEA3D738ACB}"/>
              </a:ext>
            </a:extLst>
          </p:cNvPr>
          <p:cNvSpPr>
            <a:spLocks noGrp="1"/>
          </p:cNvSpPr>
          <p:nvPr>
            <p:ph type="title"/>
          </p:nvPr>
        </p:nvSpPr>
        <p:spPr/>
        <p:txBody>
          <a:bodyPr/>
          <a:lstStyle/>
          <a:p>
            <a:r>
              <a:rPr lang="en-US" sz="2350"/>
              <a:t>Outcomes &amp; Lessons Learned</a:t>
            </a:r>
            <a:endParaRPr lang="en-US"/>
          </a:p>
        </p:txBody>
      </p:sp>
      <p:sp>
        <p:nvSpPr>
          <p:cNvPr id="3" name="Text Placeholder 2">
            <a:extLst>
              <a:ext uri="{FF2B5EF4-FFF2-40B4-BE49-F238E27FC236}">
                <a16:creationId xmlns:a16="http://schemas.microsoft.com/office/drawing/2014/main" id="{781262D0-22F0-4D62-9C93-F61C490FD4D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91738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DABE26-39E0-49E1-9D44-3F35582A3415}"/>
              </a:ext>
            </a:extLst>
          </p:cNvPr>
          <p:cNvSpPr>
            <a:spLocks noGrp="1"/>
          </p:cNvSpPr>
          <p:nvPr>
            <p:ph type="title"/>
          </p:nvPr>
        </p:nvSpPr>
        <p:spPr/>
        <p:txBody>
          <a:bodyPr/>
          <a:lstStyle/>
          <a:p>
            <a:r>
              <a:rPr lang="en-US" sz="2350"/>
              <a:t>Managing a Monthly Series in Practice</a:t>
            </a:r>
            <a:endParaRPr lang="en-US"/>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885871628"/>
              </p:ext>
            </p:extLst>
          </p:nvPr>
        </p:nvGraphicFramePr>
        <p:xfrm>
          <a:off x="284165" y="2133600"/>
          <a:ext cx="8574086" cy="4114800"/>
        </p:xfrm>
        <a:graphic>
          <a:graphicData uri="http://schemas.openxmlformats.org/drawingml/2006/table">
            <a:tbl>
              <a:tblPr firstRow="1" bandRow="1">
                <a:tableStyleId>{93296810-A885-4BE3-A3E7-6D5BEEA58F35}</a:tableStyleId>
              </a:tblPr>
              <a:tblGrid>
                <a:gridCol w="4287043">
                  <a:extLst>
                    <a:ext uri="{9D8B030D-6E8A-4147-A177-3AD203B41FA5}">
                      <a16:colId xmlns:a16="http://schemas.microsoft.com/office/drawing/2014/main" val="174397181"/>
                    </a:ext>
                  </a:extLst>
                </a:gridCol>
                <a:gridCol w="4287043">
                  <a:extLst>
                    <a:ext uri="{9D8B030D-6E8A-4147-A177-3AD203B41FA5}">
                      <a16:colId xmlns:a16="http://schemas.microsoft.com/office/drawing/2014/main" val="3311219077"/>
                    </a:ext>
                  </a:extLst>
                </a:gridCol>
              </a:tblGrid>
              <a:tr h="370840">
                <a:tc>
                  <a:txBody>
                    <a:bodyPr/>
                    <a:lstStyle/>
                    <a:p>
                      <a:pPr>
                        <a:buNone/>
                      </a:pPr>
                      <a:r>
                        <a:rPr lang="en-US" sz="2000"/>
                        <a:t>PROS</a:t>
                      </a:r>
                    </a:p>
                  </a:txBody>
                  <a:tcPr/>
                </a:tc>
                <a:tc>
                  <a:txBody>
                    <a:bodyPr/>
                    <a:lstStyle/>
                    <a:p>
                      <a:pPr>
                        <a:buNone/>
                      </a:pPr>
                      <a:r>
                        <a:rPr lang="en-US" sz="2000"/>
                        <a:t>CONS</a:t>
                      </a:r>
                    </a:p>
                  </a:txBody>
                  <a:tcPr/>
                </a:tc>
                <a:extLst>
                  <a:ext uri="{0D108BD9-81ED-4DB2-BD59-A6C34878D82A}">
                    <a16:rowId xmlns:a16="http://schemas.microsoft.com/office/drawing/2014/main" val="462598312"/>
                  </a:ext>
                </a:extLst>
              </a:tr>
              <a:tr h="370840">
                <a:tc>
                  <a:txBody>
                    <a:bodyPr/>
                    <a:lstStyle/>
                    <a:p>
                      <a:pPr>
                        <a:buNone/>
                      </a:pPr>
                      <a:r>
                        <a:rPr lang="en-US" sz="2000"/>
                        <a:t>Interest grows over time</a:t>
                      </a:r>
                    </a:p>
                  </a:txBody>
                  <a:tcPr/>
                </a:tc>
                <a:tc>
                  <a:txBody>
                    <a:bodyPr/>
                    <a:lstStyle/>
                    <a:p>
                      <a:pPr>
                        <a:buNone/>
                      </a:pPr>
                      <a:r>
                        <a:rPr lang="en-US" sz="2000"/>
                        <a:t>Registration</a:t>
                      </a:r>
                      <a:r>
                        <a:rPr lang="en-US" sz="2000" baseline="0"/>
                        <a:t> doesn’t guarantee attendance</a:t>
                      </a:r>
                      <a:endParaRPr lang="en-US" sz="2000"/>
                    </a:p>
                  </a:txBody>
                  <a:tcPr/>
                </a:tc>
                <a:extLst>
                  <a:ext uri="{0D108BD9-81ED-4DB2-BD59-A6C34878D82A}">
                    <a16:rowId xmlns:a16="http://schemas.microsoft.com/office/drawing/2014/main" val="3143758375"/>
                  </a:ext>
                </a:extLst>
              </a:tr>
              <a:tr h="370840">
                <a:tc>
                  <a:txBody>
                    <a:bodyPr/>
                    <a:lstStyle/>
                    <a:p>
                      <a:pPr>
                        <a:buNone/>
                      </a:pPr>
                      <a:r>
                        <a:rPr lang="en-US" sz="2000"/>
                        <a:t>Word of mouth supplements other communication</a:t>
                      </a:r>
                      <a:r>
                        <a:rPr lang="en-US" sz="2000" baseline="0"/>
                        <a:t> strategies</a:t>
                      </a:r>
                      <a:endParaRPr lang="en-US" sz="2000"/>
                    </a:p>
                  </a:txBody>
                  <a:tcPr/>
                </a:tc>
                <a:tc>
                  <a:txBody>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lang="en-US" sz="2000"/>
                        <a:t>Seating</a:t>
                      </a:r>
                      <a:r>
                        <a:rPr lang="en-US" sz="2000" baseline="0"/>
                        <a:t> and space limitations require limiting registrations: </a:t>
                      </a:r>
                      <a:r>
                        <a:rPr lang="en-US" sz="2000"/>
                        <a:t>“Sold out” doesn’t necessarily mean a full house</a:t>
                      </a:r>
                    </a:p>
                  </a:txBody>
                  <a:tcPr/>
                </a:tc>
                <a:extLst>
                  <a:ext uri="{0D108BD9-81ED-4DB2-BD59-A6C34878D82A}">
                    <a16:rowId xmlns:a16="http://schemas.microsoft.com/office/drawing/2014/main" val="2065538366"/>
                  </a:ext>
                </a:extLst>
              </a:tr>
              <a:tr h="370840">
                <a:tc>
                  <a:txBody>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lang="en-US" sz="2000"/>
                        <a:t>Engaged,</a:t>
                      </a:r>
                      <a:r>
                        <a:rPr lang="en-US" sz="2000" baseline="0"/>
                        <a:t> r</a:t>
                      </a:r>
                      <a:r>
                        <a:rPr lang="en-US" sz="2000"/>
                        <a:t>eturning participants promotes</a:t>
                      </a:r>
                      <a:r>
                        <a:rPr lang="en-US" sz="2000" baseline="0"/>
                        <a:t> c</a:t>
                      </a:r>
                      <a:r>
                        <a:rPr lang="en-US" sz="2000"/>
                        <a:t>ollaborative session</a:t>
                      </a:r>
                      <a:r>
                        <a:rPr lang="en-US" sz="2000" baseline="0"/>
                        <a:t> and series development</a:t>
                      </a:r>
                      <a:endParaRPr lang="en-US" sz="2000"/>
                    </a:p>
                  </a:txBody>
                  <a:tcPr/>
                </a:tc>
                <a:tc>
                  <a:txBody>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lang="en-US" sz="2000"/>
                        <a:t>Adapting</a:t>
                      </a:r>
                      <a:r>
                        <a:rPr lang="en-US" sz="2000" baseline="0"/>
                        <a:t> content to participant skill levels and use cases can be a challenge</a:t>
                      </a:r>
                      <a:endParaRPr lang="en-US" sz="2000"/>
                    </a:p>
                  </a:txBody>
                  <a:tcPr/>
                </a:tc>
                <a:extLst>
                  <a:ext uri="{0D108BD9-81ED-4DB2-BD59-A6C34878D82A}">
                    <a16:rowId xmlns:a16="http://schemas.microsoft.com/office/drawing/2014/main" val="2823852679"/>
                  </a:ext>
                </a:extLst>
              </a:tr>
              <a:tr h="370840">
                <a:tc>
                  <a:txBody>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lang="en-US" sz="2000"/>
                        <a:t>Broad</a:t>
                      </a:r>
                      <a:r>
                        <a:rPr lang="en-US" sz="2000" baseline="0"/>
                        <a:t> community participation and outreach opportunities</a:t>
                      </a:r>
                      <a:endParaRPr lang="en-US" sz="2000"/>
                    </a:p>
                    <a:p>
                      <a:pPr>
                        <a:buNone/>
                      </a:pPr>
                      <a:endParaRPr lang="en-US" sz="2000"/>
                    </a:p>
                  </a:txBody>
                  <a:tcPr/>
                </a:tc>
                <a:tc>
                  <a:txBody>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lang="en-US" sz="2000"/>
                        <a:t>Program</a:t>
                      </a:r>
                      <a:r>
                        <a:rPr lang="en-US" sz="2000" baseline="0"/>
                        <a:t> development versus research</a:t>
                      </a:r>
                      <a:endParaRPr lang="en-US" sz="2000"/>
                    </a:p>
                  </a:txBody>
                  <a:tcPr/>
                </a:tc>
                <a:extLst>
                  <a:ext uri="{0D108BD9-81ED-4DB2-BD59-A6C34878D82A}">
                    <a16:rowId xmlns:a16="http://schemas.microsoft.com/office/drawing/2014/main" val="464249725"/>
                  </a:ext>
                </a:extLst>
              </a:tr>
            </a:tbl>
          </a:graphicData>
        </a:graphic>
      </p:graphicFrame>
    </p:spTree>
    <p:extLst>
      <p:ext uri="{BB962C8B-B14F-4D97-AF65-F5344CB8AC3E}">
        <p14:creationId xmlns:p14="http://schemas.microsoft.com/office/powerpoint/2010/main" val="489306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Growing a Community of Practice</a:t>
            </a:r>
          </a:p>
        </p:txBody>
      </p:sp>
      <p:sp>
        <p:nvSpPr>
          <p:cNvPr id="5" name="Content Placeholder 4"/>
          <p:cNvSpPr>
            <a:spLocks noGrp="1"/>
          </p:cNvSpPr>
          <p:nvPr>
            <p:ph sz="half" idx="1"/>
          </p:nvPr>
        </p:nvSpPr>
        <p:spPr/>
        <p:txBody>
          <a:bodyPr vert="horz" lIns="91440" tIns="45720" rIns="91440" bIns="45720" rtlCol="0" anchor="t">
            <a:normAutofit/>
          </a:bodyPr>
          <a:lstStyle/>
          <a:p>
            <a:pPr marL="255270" indent="-255270"/>
            <a:r>
              <a:rPr lang="en-US" sz="1800">
                <a:cs typeface="Calibri"/>
              </a:rPr>
              <a:t>Broad range of participants</a:t>
            </a:r>
          </a:p>
          <a:p>
            <a:pPr lvl="1">
              <a:spcBef>
                <a:spcPts val="300"/>
              </a:spcBef>
            </a:pPr>
            <a:r>
              <a:rPr lang="en-US" sz="1800">
                <a:cs typeface="Calibri"/>
              </a:rPr>
              <a:t>High school students</a:t>
            </a:r>
          </a:p>
          <a:p>
            <a:pPr lvl="1">
              <a:spcBef>
                <a:spcPts val="300"/>
              </a:spcBef>
            </a:pPr>
            <a:r>
              <a:rPr lang="en-US" sz="1800">
                <a:cs typeface="Calibri"/>
              </a:rPr>
              <a:t>Undergraduate and graduate students</a:t>
            </a:r>
          </a:p>
          <a:p>
            <a:pPr lvl="1">
              <a:spcBef>
                <a:spcPts val="300"/>
              </a:spcBef>
            </a:pPr>
            <a:r>
              <a:rPr lang="en-US" sz="1800">
                <a:cs typeface="Calibri"/>
              </a:rPr>
              <a:t>UNM research faculty and staff</a:t>
            </a:r>
          </a:p>
          <a:p>
            <a:pPr lvl="1">
              <a:spcBef>
                <a:spcPts val="300"/>
              </a:spcBef>
            </a:pPr>
            <a:r>
              <a:rPr lang="en-US" sz="1800">
                <a:cs typeface="Calibri"/>
              </a:rPr>
              <a:t>UNM IT staff and interest groups</a:t>
            </a:r>
          </a:p>
          <a:p>
            <a:pPr lvl="1">
              <a:spcBef>
                <a:spcPts val="300"/>
              </a:spcBef>
            </a:pPr>
            <a:r>
              <a:rPr lang="en-US" sz="1800">
                <a:cs typeface="Calibri"/>
              </a:rPr>
              <a:t>Research support office</a:t>
            </a:r>
          </a:p>
          <a:p>
            <a:pPr lvl="1">
              <a:spcBef>
                <a:spcPts val="300"/>
              </a:spcBef>
            </a:pPr>
            <a:r>
              <a:rPr lang="en-US" sz="1800">
                <a:cs typeface="Calibri"/>
              </a:rPr>
              <a:t>Library colleagues</a:t>
            </a:r>
          </a:p>
          <a:p>
            <a:pPr marL="255270" indent="-255270">
              <a:spcBef>
                <a:spcPts val="1100"/>
              </a:spcBef>
            </a:pPr>
            <a:endParaRPr lang="en-US" sz="1800">
              <a:cs typeface="Calibri"/>
            </a:endParaRPr>
          </a:p>
          <a:p>
            <a:pPr lvl="1">
              <a:spcBef>
                <a:spcPts val="300"/>
              </a:spcBef>
            </a:pPr>
            <a:endParaRPr lang="en-US" sz="1800">
              <a:cs typeface="Calibri"/>
            </a:endParaRPr>
          </a:p>
          <a:p>
            <a:pPr marL="255270" indent="-255270">
              <a:spcBef>
                <a:spcPts val="1100"/>
              </a:spcBef>
            </a:pPr>
            <a:endParaRPr lang="en-US" sz="1800">
              <a:cs typeface="Calibri"/>
            </a:endParaRPr>
          </a:p>
        </p:txBody>
      </p:sp>
      <p:sp>
        <p:nvSpPr>
          <p:cNvPr id="4" name="Content Placeholder 3">
            <a:extLst>
              <a:ext uri="{FF2B5EF4-FFF2-40B4-BE49-F238E27FC236}">
                <a16:creationId xmlns:a16="http://schemas.microsoft.com/office/drawing/2014/main" id="{32220355-246D-43CE-834C-911529F88DC0}"/>
              </a:ext>
            </a:extLst>
          </p:cNvPr>
          <p:cNvSpPr>
            <a:spLocks noGrp="1"/>
          </p:cNvSpPr>
          <p:nvPr>
            <p:ph sz="half" idx="2"/>
          </p:nvPr>
        </p:nvSpPr>
        <p:spPr/>
        <p:txBody>
          <a:bodyPr vert="horz" lIns="91440" tIns="45720" rIns="91440" bIns="45720" rtlCol="0" anchor="t">
            <a:noAutofit/>
          </a:bodyPr>
          <a:lstStyle/>
          <a:p>
            <a:pPr marL="255270" indent="-255270">
              <a:spcBef>
                <a:spcPts val="1100"/>
              </a:spcBef>
            </a:pPr>
            <a:r>
              <a:rPr lang="en-US" sz="1800">
                <a:cs typeface="Calibri"/>
              </a:rPr>
              <a:t>Many use cases</a:t>
            </a:r>
          </a:p>
          <a:p>
            <a:pPr lvl="1">
              <a:spcBef>
                <a:spcPts val="300"/>
              </a:spcBef>
            </a:pPr>
            <a:r>
              <a:rPr lang="en-US" sz="1800">
                <a:cs typeface="Calibri"/>
              </a:rPr>
              <a:t>Departmental and University IT version control</a:t>
            </a:r>
          </a:p>
          <a:p>
            <a:pPr lvl="1">
              <a:spcBef>
                <a:spcPts val="300"/>
              </a:spcBef>
            </a:pPr>
            <a:r>
              <a:rPr lang="en-US" sz="1800">
                <a:cs typeface="Calibri"/>
              </a:rPr>
              <a:t>Text and qualitative analysis</a:t>
            </a:r>
          </a:p>
          <a:p>
            <a:pPr lvl="1">
              <a:spcBef>
                <a:spcPts val="300"/>
              </a:spcBef>
            </a:pPr>
            <a:r>
              <a:rPr lang="en-US" sz="1800">
                <a:cs typeface="Calibri"/>
              </a:rPr>
              <a:t>Data documentation, sharing, and archiving</a:t>
            </a:r>
          </a:p>
          <a:p>
            <a:pPr lvl="1">
              <a:spcBef>
                <a:spcPts val="300"/>
              </a:spcBef>
            </a:pPr>
            <a:r>
              <a:rPr lang="en-US" sz="1800">
                <a:cs typeface="Calibri"/>
              </a:rPr>
              <a:t>Research compliance</a:t>
            </a:r>
          </a:p>
          <a:p>
            <a:pPr lvl="1">
              <a:spcBef>
                <a:spcPts val="300"/>
              </a:spcBef>
            </a:pPr>
            <a:r>
              <a:rPr lang="en-US" sz="1800">
                <a:cs typeface="Calibri"/>
              </a:rPr>
              <a:t>Replicability and reproducibility</a:t>
            </a:r>
          </a:p>
          <a:p>
            <a:pPr marL="255270" indent="-255270">
              <a:spcBef>
                <a:spcPts val="1100"/>
              </a:spcBef>
            </a:pPr>
            <a:r>
              <a:rPr lang="en-US" sz="1800">
                <a:cs typeface="Calibri"/>
              </a:rPr>
              <a:t>Grassroots advocacy for lifecycle oriented research data management</a:t>
            </a:r>
          </a:p>
          <a:p>
            <a:pPr marL="255270" indent="-255270">
              <a:spcBef>
                <a:spcPts val="1100"/>
              </a:spcBef>
            </a:pPr>
            <a:endParaRPr lang="en-US" sz="1800">
              <a:cs typeface="Calibri"/>
            </a:endParaRPr>
          </a:p>
        </p:txBody>
      </p:sp>
    </p:spTree>
    <p:extLst>
      <p:ext uri="{BB962C8B-B14F-4D97-AF65-F5344CB8AC3E}">
        <p14:creationId xmlns:p14="http://schemas.microsoft.com/office/powerpoint/2010/main" val="2934793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6AD09-2565-4A15-A4B0-39F4B1F091C6}"/>
              </a:ext>
            </a:extLst>
          </p:cNvPr>
          <p:cNvSpPr>
            <a:spLocks noGrp="1"/>
          </p:cNvSpPr>
          <p:nvPr>
            <p:ph type="title"/>
          </p:nvPr>
        </p:nvSpPr>
        <p:spPr/>
        <p:txBody>
          <a:bodyPr/>
          <a:lstStyle/>
          <a:p>
            <a:r>
              <a:rPr lang="en-US" sz="2350"/>
              <a:t>Growing Content Collection</a:t>
            </a:r>
            <a:endParaRPr lang="en-US"/>
          </a:p>
        </p:txBody>
      </p:sp>
      <p:sp>
        <p:nvSpPr>
          <p:cNvPr id="3" name="Content Placeholder 2">
            <a:extLst>
              <a:ext uri="{FF2B5EF4-FFF2-40B4-BE49-F238E27FC236}">
                <a16:creationId xmlns:a16="http://schemas.microsoft.com/office/drawing/2014/main" id="{6607D1EA-AC05-4354-926A-CE78C7283914}"/>
              </a:ext>
            </a:extLst>
          </p:cNvPr>
          <p:cNvSpPr>
            <a:spLocks noGrp="1"/>
          </p:cNvSpPr>
          <p:nvPr>
            <p:ph sz="half" idx="1"/>
          </p:nvPr>
        </p:nvSpPr>
        <p:spPr>
          <a:xfrm>
            <a:off x="403412" y="2151063"/>
            <a:ext cx="3931920" cy="4557383"/>
          </a:xfrm>
        </p:spPr>
        <p:txBody>
          <a:bodyPr vert="horz" lIns="91440" tIns="45720" rIns="91440" bIns="45720" rtlCol="0" anchor="t">
            <a:normAutofit/>
          </a:bodyPr>
          <a:lstStyle/>
          <a:p>
            <a:pPr marL="255270" indent="-255270"/>
            <a:r>
              <a:rPr lang="en-US" sz="1800">
                <a:cs typeface="Calibri"/>
              </a:rPr>
              <a:t>Introductory Sessions</a:t>
            </a:r>
            <a:endParaRPr lang="en-US">
              <a:cs typeface="Calibri"/>
            </a:endParaRPr>
          </a:p>
          <a:p>
            <a:pPr lvl="1">
              <a:spcBef>
                <a:spcPts val="300"/>
              </a:spcBef>
            </a:pPr>
            <a:r>
              <a:rPr lang="en-US" sz="1700">
                <a:cs typeface="Calibri"/>
              </a:rPr>
              <a:t>Command Line Basics</a:t>
            </a:r>
          </a:p>
          <a:p>
            <a:pPr lvl="1">
              <a:spcBef>
                <a:spcPts val="300"/>
              </a:spcBef>
            </a:pPr>
            <a:r>
              <a:rPr lang="en-US" sz="1700">
                <a:cs typeface="Calibri"/>
              </a:rPr>
              <a:t>Introduction to Programming Concepts with Python</a:t>
            </a:r>
          </a:p>
          <a:p>
            <a:pPr lvl="1">
              <a:spcBef>
                <a:spcPts val="300"/>
              </a:spcBef>
            </a:pPr>
            <a:r>
              <a:rPr lang="en-US" sz="1700">
                <a:cs typeface="Calibri"/>
              </a:rPr>
              <a:t>Document Production with Markdown and </a:t>
            </a:r>
            <a:r>
              <a:rPr lang="en-US" sz="1700" err="1">
                <a:cs typeface="Calibri"/>
              </a:rPr>
              <a:t>Pandoc</a:t>
            </a:r>
          </a:p>
          <a:p>
            <a:pPr lvl="1">
              <a:spcBef>
                <a:spcPts val="300"/>
              </a:spcBef>
            </a:pPr>
            <a:r>
              <a:rPr lang="en-US" sz="1700">
                <a:cs typeface="Calibri"/>
              </a:rPr>
              <a:t>Version Control with Git and GitHub</a:t>
            </a:r>
          </a:p>
          <a:p>
            <a:pPr lvl="1">
              <a:spcBef>
                <a:spcPts val="300"/>
              </a:spcBef>
            </a:pPr>
            <a:r>
              <a:rPr lang="en-US" sz="1700">
                <a:cs typeface="Calibri"/>
              </a:rPr>
              <a:t>Database Basics</a:t>
            </a:r>
          </a:p>
          <a:p>
            <a:pPr lvl="1">
              <a:spcBef>
                <a:spcPts val="300"/>
              </a:spcBef>
            </a:pPr>
            <a:r>
              <a:rPr lang="en-US" sz="1700" err="1">
                <a:cs typeface="Calibri"/>
              </a:rPr>
              <a:t>Jupyter</a:t>
            </a:r>
            <a:r>
              <a:rPr lang="en-US" sz="1700">
                <a:cs typeface="Calibri"/>
              </a:rPr>
              <a:t> Notebooks</a:t>
            </a:r>
          </a:p>
          <a:p>
            <a:pPr lvl="1">
              <a:spcBef>
                <a:spcPts val="300"/>
              </a:spcBef>
            </a:pPr>
            <a:r>
              <a:rPr lang="en-US" sz="1700">
                <a:cs typeface="Calibri"/>
              </a:rPr>
              <a:t>Containerization with Docker</a:t>
            </a:r>
          </a:p>
          <a:p>
            <a:pPr lvl="1">
              <a:spcBef>
                <a:spcPts val="300"/>
              </a:spcBef>
            </a:pPr>
            <a:r>
              <a:rPr lang="en-US" sz="1700">
                <a:cs typeface="Calibri"/>
              </a:rPr>
              <a:t>Qualitative Analysis with NVIVO (collaborator – scheduled)</a:t>
            </a:r>
          </a:p>
          <a:p>
            <a:pPr marL="255270" indent="-255270">
              <a:spcBef>
                <a:spcPts val="300"/>
              </a:spcBef>
            </a:pPr>
            <a:r>
              <a:rPr lang="en-US" sz="1800">
                <a:cs typeface="Calibri"/>
              </a:rPr>
              <a:t>Intermediate Sessions</a:t>
            </a:r>
          </a:p>
          <a:p>
            <a:pPr lvl="1">
              <a:spcBef>
                <a:spcPts val="300"/>
              </a:spcBef>
            </a:pPr>
            <a:r>
              <a:rPr lang="en-US" sz="1700">
                <a:cs typeface="Calibri"/>
              </a:rPr>
              <a:t>Interaction with Data APIs Using Python (collaborator – scheduled)</a:t>
            </a:r>
          </a:p>
          <a:p>
            <a:pPr marL="255270" indent="-255270">
              <a:spcBef>
                <a:spcPts val="300"/>
              </a:spcBef>
            </a:pPr>
            <a:endParaRPr lang="en-US" sz="1800">
              <a:cs typeface="Calibri"/>
            </a:endParaRPr>
          </a:p>
        </p:txBody>
      </p:sp>
      <p:sp>
        <p:nvSpPr>
          <p:cNvPr id="4" name="Content Placeholder 3">
            <a:extLst>
              <a:ext uri="{FF2B5EF4-FFF2-40B4-BE49-F238E27FC236}">
                <a16:creationId xmlns:a16="http://schemas.microsoft.com/office/drawing/2014/main" id="{48B95F89-8E5C-48CE-BA19-0487DE42C50A}"/>
              </a:ext>
            </a:extLst>
          </p:cNvPr>
          <p:cNvSpPr>
            <a:spLocks noGrp="1"/>
          </p:cNvSpPr>
          <p:nvPr>
            <p:ph sz="half" idx="2"/>
          </p:nvPr>
        </p:nvSpPr>
        <p:spPr>
          <a:xfrm>
            <a:off x="4778188" y="2151063"/>
            <a:ext cx="3931920" cy="4334533"/>
          </a:xfrm>
        </p:spPr>
        <p:txBody>
          <a:bodyPr vert="horz" lIns="91440" tIns="45720" rIns="91440" bIns="45720" rtlCol="0" anchor="t">
            <a:noAutofit/>
          </a:bodyPr>
          <a:lstStyle/>
          <a:p>
            <a:pPr marL="255270" indent="-255270"/>
            <a:r>
              <a:rPr lang="en-US" sz="1800">
                <a:cs typeface="Calibri"/>
              </a:rPr>
              <a:t>Introductory Sessions</a:t>
            </a:r>
          </a:p>
          <a:p>
            <a:pPr lvl="1">
              <a:spcBef>
                <a:spcPts val="300"/>
              </a:spcBef>
            </a:pPr>
            <a:r>
              <a:rPr lang="en-US" sz="1700">
                <a:cs typeface="Calibri"/>
              </a:rPr>
              <a:t>Introduction to R, </a:t>
            </a:r>
            <a:r>
              <a:rPr lang="en-US" sz="1700" err="1">
                <a:cs typeface="Calibri"/>
              </a:rPr>
              <a:t>RStudio</a:t>
            </a:r>
            <a:r>
              <a:rPr lang="en-US" sz="1700">
                <a:solidFill>
                  <a:srgbClr val="262626"/>
                </a:solidFill>
                <a:cs typeface="Calibri"/>
              </a:rPr>
              <a:t>, and R in </a:t>
            </a:r>
            <a:r>
              <a:rPr lang="en-US" sz="1700" err="1">
                <a:solidFill>
                  <a:srgbClr val="262626"/>
                </a:solidFill>
                <a:cs typeface="Calibri"/>
              </a:rPr>
              <a:t>Jupyter</a:t>
            </a:r>
            <a:r>
              <a:rPr lang="en-US" sz="1700">
                <a:solidFill>
                  <a:srgbClr val="262626"/>
                </a:solidFill>
                <a:cs typeface="Calibri"/>
              </a:rPr>
              <a:t> Notebooks</a:t>
            </a:r>
          </a:p>
          <a:p>
            <a:pPr lvl="1">
              <a:spcBef>
                <a:spcPts val="300"/>
              </a:spcBef>
            </a:pPr>
            <a:r>
              <a:rPr lang="en-US" sz="1700" err="1">
                <a:cs typeface="Calibri"/>
              </a:rPr>
              <a:t>OpenRefine</a:t>
            </a:r>
            <a:r>
              <a:rPr lang="en-US" sz="1700">
                <a:cs typeface="Calibri"/>
              </a:rPr>
              <a:t> for Data Cleaning and Restructuring</a:t>
            </a:r>
          </a:p>
          <a:p>
            <a:pPr lvl="1">
              <a:spcBef>
                <a:spcPts val="300"/>
              </a:spcBef>
            </a:pPr>
            <a:r>
              <a:rPr lang="en-US" sz="1700">
                <a:cs typeface="Calibri"/>
              </a:rPr>
              <a:t>Geospatial Data Management, Analysis, and Visualization with Open Source GIS (QGIS)</a:t>
            </a:r>
          </a:p>
          <a:p>
            <a:pPr marL="255270" indent="-255270">
              <a:spcBef>
                <a:spcPts val="300"/>
              </a:spcBef>
            </a:pPr>
            <a:r>
              <a:rPr lang="en-US" sz="1800">
                <a:cs typeface="Calibri"/>
              </a:rPr>
              <a:t>Intermediate Sessions</a:t>
            </a:r>
          </a:p>
          <a:p>
            <a:pPr lvl="1">
              <a:spcBef>
                <a:spcPts val="300"/>
              </a:spcBef>
            </a:pPr>
            <a:r>
              <a:rPr lang="en-US" sz="1700">
                <a:cs typeface="Calibri"/>
              </a:rPr>
              <a:t>Managing and Analyzing Tabular Data in Python</a:t>
            </a:r>
            <a:r>
              <a:rPr lang="en-US" sz="1700">
                <a:solidFill>
                  <a:srgbClr val="262626"/>
                </a:solidFill>
                <a:cs typeface="Calibri"/>
              </a:rPr>
              <a:t> Using Pandas and Other Tools</a:t>
            </a:r>
            <a:endParaRPr lang="en-US">
              <a:solidFill>
                <a:schemeClr val="tx1"/>
              </a:solidFill>
            </a:endParaRPr>
          </a:p>
          <a:p>
            <a:pPr lvl="1">
              <a:spcBef>
                <a:spcPts val="300"/>
              </a:spcBef>
            </a:pPr>
            <a:endParaRPr lang="en-US" sz="1700">
              <a:cs typeface="Calibri"/>
            </a:endParaRPr>
          </a:p>
          <a:p>
            <a:pPr marL="255270" indent="-255270">
              <a:spcBef>
                <a:spcPts val="300"/>
              </a:spcBef>
            </a:pPr>
            <a:endParaRPr lang="en-US" sz="1800">
              <a:cs typeface="Calibri"/>
            </a:endParaRPr>
          </a:p>
          <a:p>
            <a:pPr marL="255270" indent="-255270">
              <a:spcBef>
                <a:spcPts val="1100"/>
              </a:spcBef>
            </a:pPr>
            <a:endParaRPr lang="en-US" sz="1800">
              <a:cs typeface="Calibri"/>
            </a:endParaRPr>
          </a:p>
        </p:txBody>
      </p:sp>
      <p:sp>
        <p:nvSpPr>
          <p:cNvPr id="5" name="TextBox 4">
            <a:extLst>
              <a:ext uri="{FF2B5EF4-FFF2-40B4-BE49-F238E27FC236}">
                <a16:creationId xmlns:a16="http://schemas.microsoft.com/office/drawing/2014/main" id="{90455563-5D98-4138-85AB-AC372988C1BC}"/>
              </a:ext>
            </a:extLst>
          </p:cNvPr>
          <p:cNvSpPr txBox="1"/>
          <p:nvPr/>
        </p:nvSpPr>
        <p:spPr>
          <a:xfrm>
            <a:off x="849702" y="1647646"/>
            <a:ext cx="2743200" cy="5847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solidFill>
                  <a:srgbClr val="990000"/>
                </a:solidFill>
              </a:rPr>
              <a:t>Developed</a:t>
            </a:r>
          </a:p>
        </p:txBody>
      </p:sp>
      <p:sp>
        <p:nvSpPr>
          <p:cNvPr id="6" name="TextBox 5">
            <a:extLst>
              <a:ext uri="{FF2B5EF4-FFF2-40B4-BE49-F238E27FC236}">
                <a16:creationId xmlns:a16="http://schemas.microsoft.com/office/drawing/2014/main" id="{14927D42-4E4D-4BEB-A823-1D493A360745}"/>
              </a:ext>
            </a:extLst>
          </p:cNvPr>
          <p:cNvSpPr txBox="1"/>
          <p:nvPr/>
        </p:nvSpPr>
        <p:spPr>
          <a:xfrm>
            <a:off x="4781912" y="1647645"/>
            <a:ext cx="3922141" cy="5847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solidFill>
                  <a:srgbClr val="990000"/>
                </a:solidFill>
              </a:rPr>
              <a:t>Planned/Envisioned</a:t>
            </a:r>
          </a:p>
        </p:txBody>
      </p:sp>
      <p:sp>
        <p:nvSpPr>
          <p:cNvPr id="7" name="TextBox 6">
            <a:extLst>
              <a:ext uri="{FF2B5EF4-FFF2-40B4-BE49-F238E27FC236}">
                <a16:creationId xmlns:a16="http://schemas.microsoft.com/office/drawing/2014/main" id="{0234F986-9332-4502-ACE7-1D343B2B9B47}"/>
              </a:ext>
            </a:extLst>
          </p:cNvPr>
          <p:cNvSpPr txBox="1"/>
          <p:nvPr/>
        </p:nvSpPr>
        <p:spPr>
          <a:xfrm>
            <a:off x="5371381" y="6025551"/>
            <a:ext cx="3188898"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hlinkClick r:id="rId2"/>
              </a:rPr>
              <a:t>https://github.com/unmrds</a:t>
            </a:r>
            <a:endParaRPr lang="en-US"/>
          </a:p>
          <a:p>
            <a:pPr algn="ctr"/>
            <a:endParaRPr lang="en-US"/>
          </a:p>
        </p:txBody>
      </p:sp>
    </p:spTree>
    <p:extLst>
      <p:ext uri="{BB962C8B-B14F-4D97-AF65-F5344CB8AC3E}">
        <p14:creationId xmlns:p14="http://schemas.microsoft.com/office/powerpoint/2010/main" val="35018460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close up of a logo&#10;&#10;Description generated with very high confidence">
            <a:extLst>
              <a:ext uri="{FF2B5EF4-FFF2-40B4-BE49-F238E27FC236}">
                <a16:creationId xmlns:a16="http://schemas.microsoft.com/office/drawing/2014/main" id="{4054D45E-D1A2-4F6A-83AF-5CF89C89A32F}"/>
              </a:ext>
            </a:extLst>
          </p:cNvPr>
          <p:cNvPicPr>
            <a:picLocks noGrp="1" noChangeAspect="1"/>
          </p:cNvPicPr>
          <p:nvPr>
            <p:ph type="pic" sz="quarter" idx="13"/>
          </p:nvPr>
        </p:nvPicPr>
        <p:blipFill rotWithShape="1">
          <a:blip r:embed="rId3"/>
          <a:srcRect t="3823" b="3823"/>
          <a:stretch/>
        </p:blipFill>
        <p:spPr>
          <a:prstGeom prst="rect">
            <a:avLst/>
          </a:prstGeom>
        </p:spPr>
      </p:pic>
      <p:sp>
        <p:nvSpPr>
          <p:cNvPr id="3" name="Subtitle 2">
            <a:extLst>
              <a:ext uri="{FF2B5EF4-FFF2-40B4-BE49-F238E27FC236}">
                <a16:creationId xmlns:a16="http://schemas.microsoft.com/office/drawing/2014/main" id="{91941CA2-FC6D-415F-B2AB-E4354B385F62}"/>
              </a:ext>
            </a:extLst>
          </p:cNvPr>
          <p:cNvSpPr>
            <a:spLocks noGrp="1"/>
          </p:cNvSpPr>
          <p:nvPr>
            <p:ph type="subTitle" idx="1"/>
          </p:nvPr>
        </p:nvSpPr>
        <p:spPr/>
        <p:txBody>
          <a:bodyPr/>
          <a:lstStyle/>
          <a:p>
            <a:endParaRPr lang="en-US"/>
          </a:p>
        </p:txBody>
      </p:sp>
      <p:sp>
        <p:nvSpPr>
          <p:cNvPr id="4" name="Title 3">
            <a:extLst>
              <a:ext uri="{FF2B5EF4-FFF2-40B4-BE49-F238E27FC236}">
                <a16:creationId xmlns:a16="http://schemas.microsoft.com/office/drawing/2014/main" id="{660B1BD4-B50C-4612-9D09-D451FC38E276}"/>
              </a:ext>
            </a:extLst>
          </p:cNvPr>
          <p:cNvSpPr>
            <a:spLocks noGrp="1"/>
          </p:cNvSpPr>
          <p:nvPr>
            <p:ph type="ctrTitle"/>
          </p:nvPr>
        </p:nvSpPr>
        <p:spPr/>
        <p:txBody>
          <a:bodyPr/>
          <a:lstStyle/>
          <a:p>
            <a:r>
              <a:rPr lang="en-US" sz="2350"/>
              <a:t>Follow-on Activities</a:t>
            </a:r>
            <a:endParaRPr lang="en-US"/>
          </a:p>
        </p:txBody>
      </p:sp>
    </p:spTree>
    <p:extLst>
      <p:ext uri="{BB962C8B-B14F-4D97-AF65-F5344CB8AC3E}">
        <p14:creationId xmlns:p14="http://schemas.microsoft.com/office/powerpoint/2010/main" val="708000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picture containing text, map&#10;&#10;Description generated with high confidence">
            <a:extLst>
              <a:ext uri="{FF2B5EF4-FFF2-40B4-BE49-F238E27FC236}">
                <a16:creationId xmlns:a16="http://schemas.microsoft.com/office/drawing/2014/main" id="{B6268610-27AC-46C7-936B-5DE2036554BB}"/>
              </a:ext>
            </a:extLst>
          </p:cNvPr>
          <p:cNvPicPr>
            <a:picLocks noGrp="1" noChangeAspect="1"/>
          </p:cNvPicPr>
          <p:nvPr>
            <p:ph type="pic" sz="quarter" idx="13"/>
          </p:nvPr>
        </p:nvPicPr>
        <p:blipFill rotWithShape="1">
          <a:blip r:embed="rId2"/>
          <a:srcRect t="11717" b="11717"/>
          <a:stretch/>
        </p:blipFill>
        <p:spPr>
          <a:prstGeom prst="rect">
            <a:avLst/>
          </a:prstGeom>
        </p:spPr>
      </p:pic>
      <p:sp>
        <p:nvSpPr>
          <p:cNvPr id="3" name="Title 2">
            <a:extLst>
              <a:ext uri="{FF2B5EF4-FFF2-40B4-BE49-F238E27FC236}">
                <a16:creationId xmlns:a16="http://schemas.microsoft.com/office/drawing/2014/main" id="{D24AE735-346D-456A-B074-37D88AC35E52}"/>
              </a:ext>
            </a:extLst>
          </p:cNvPr>
          <p:cNvSpPr>
            <a:spLocks noGrp="1"/>
          </p:cNvSpPr>
          <p:nvPr>
            <p:ph type="title"/>
          </p:nvPr>
        </p:nvSpPr>
        <p:spPr/>
        <p:txBody>
          <a:bodyPr/>
          <a:lstStyle/>
          <a:p>
            <a:r>
              <a:rPr lang="en-US" sz="2350"/>
              <a:t>Next Steps</a:t>
            </a:r>
            <a:endParaRPr lang="en-US"/>
          </a:p>
        </p:txBody>
      </p:sp>
      <p:sp>
        <p:nvSpPr>
          <p:cNvPr id="4" name="Text Placeholder 3">
            <a:extLst>
              <a:ext uri="{FF2B5EF4-FFF2-40B4-BE49-F238E27FC236}">
                <a16:creationId xmlns:a16="http://schemas.microsoft.com/office/drawing/2014/main" id="{37437285-699F-47D2-8999-D73D69FC000C}"/>
              </a:ext>
            </a:extLst>
          </p:cNvPr>
          <p:cNvSpPr>
            <a:spLocks noGrp="1"/>
          </p:cNvSpPr>
          <p:nvPr>
            <p:ph type="body" idx="1"/>
          </p:nvPr>
        </p:nvSpPr>
        <p:spPr/>
        <p:txBody>
          <a:bodyPr/>
          <a:lstStyle/>
          <a:p>
            <a:endParaRPr lang="en-US"/>
          </a:p>
        </p:txBody>
      </p:sp>
      <p:sp>
        <p:nvSpPr>
          <p:cNvPr id="7" name="TextBox 6">
            <a:extLst>
              <a:ext uri="{FF2B5EF4-FFF2-40B4-BE49-F238E27FC236}">
                <a16:creationId xmlns:a16="http://schemas.microsoft.com/office/drawing/2014/main" id="{53870A83-867A-42DA-81A9-14F1A10B31D1}"/>
              </a:ext>
            </a:extLst>
          </p:cNvPr>
          <p:cNvSpPr txBox="1"/>
          <p:nvPr/>
        </p:nvSpPr>
        <p:spPr>
          <a:xfrm>
            <a:off x="346492" y="4605453"/>
            <a:ext cx="1125748" cy="26161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err="1"/>
              <a:t>iStockPhoto</a:t>
            </a:r>
            <a:endParaRPr lang="en-US" sz="1100" err="1">
              <a:cs typeface="Calibri"/>
            </a:endParaRPr>
          </a:p>
        </p:txBody>
      </p:sp>
    </p:spTree>
    <p:extLst>
      <p:ext uri="{BB962C8B-B14F-4D97-AF65-F5344CB8AC3E}">
        <p14:creationId xmlns:p14="http://schemas.microsoft.com/office/powerpoint/2010/main" val="1316378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Workshop Series: Free &amp; Open to All</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134" y="2025037"/>
            <a:ext cx="8950992" cy="4475495"/>
          </a:xfrm>
        </p:spPr>
      </p:pic>
    </p:spTree>
    <p:extLst>
      <p:ext uri="{BB962C8B-B14F-4D97-AF65-F5344CB8AC3E}">
        <p14:creationId xmlns:p14="http://schemas.microsoft.com/office/powerpoint/2010/main" val="15082552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picture containing person, outdoor, boy, child&#10;&#10;Description generated with very high confidence">
            <a:extLst>
              <a:ext uri="{FF2B5EF4-FFF2-40B4-BE49-F238E27FC236}">
                <a16:creationId xmlns:a16="http://schemas.microsoft.com/office/drawing/2014/main" id="{C20F305E-E088-4F74-B2FD-044B293B82C6}"/>
              </a:ext>
            </a:extLst>
          </p:cNvPr>
          <p:cNvPicPr>
            <a:picLocks noGrp="1" noChangeAspect="1"/>
          </p:cNvPicPr>
          <p:nvPr>
            <p:ph type="pic" sz="quarter" idx="13"/>
          </p:nvPr>
        </p:nvPicPr>
        <p:blipFill rotWithShape="1">
          <a:blip r:embed="rId2"/>
          <a:srcRect t="11565" b="11565"/>
          <a:stretch/>
        </p:blipFill>
        <p:spPr>
          <a:prstGeom prst="rect">
            <a:avLst/>
          </a:prstGeom>
        </p:spPr>
      </p:pic>
      <p:sp>
        <p:nvSpPr>
          <p:cNvPr id="3" name="Subtitle 2">
            <a:extLst>
              <a:ext uri="{FF2B5EF4-FFF2-40B4-BE49-F238E27FC236}">
                <a16:creationId xmlns:a16="http://schemas.microsoft.com/office/drawing/2014/main" id="{4D5869E2-AEFF-4834-A447-F2E3CC1442A1}"/>
              </a:ext>
            </a:extLst>
          </p:cNvPr>
          <p:cNvSpPr>
            <a:spLocks noGrp="1"/>
          </p:cNvSpPr>
          <p:nvPr>
            <p:ph type="subTitle" idx="1"/>
          </p:nvPr>
        </p:nvSpPr>
        <p:spPr/>
        <p:txBody>
          <a:bodyPr/>
          <a:lstStyle/>
          <a:p>
            <a:endParaRPr lang="en-US"/>
          </a:p>
        </p:txBody>
      </p:sp>
      <p:sp>
        <p:nvSpPr>
          <p:cNvPr id="4" name="Title 3">
            <a:extLst>
              <a:ext uri="{FF2B5EF4-FFF2-40B4-BE49-F238E27FC236}">
                <a16:creationId xmlns:a16="http://schemas.microsoft.com/office/drawing/2014/main" id="{40DCD528-ABEF-4021-AA37-5C7B6E20A906}"/>
              </a:ext>
            </a:extLst>
          </p:cNvPr>
          <p:cNvSpPr>
            <a:spLocks noGrp="1"/>
          </p:cNvSpPr>
          <p:nvPr>
            <p:ph type="ctrTitle"/>
          </p:nvPr>
        </p:nvSpPr>
        <p:spPr/>
        <p:txBody>
          <a:bodyPr/>
          <a:lstStyle/>
          <a:p>
            <a:r>
              <a:rPr lang="en-US" sz="2350"/>
              <a:t>Expanding our Network of "Guest" Presenters</a:t>
            </a:r>
            <a:endParaRPr lang="en-US"/>
          </a:p>
        </p:txBody>
      </p:sp>
      <p:sp>
        <p:nvSpPr>
          <p:cNvPr id="7" name="TextBox 6">
            <a:extLst>
              <a:ext uri="{FF2B5EF4-FFF2-40B4-BE49-F238E27FC236}">
                <a16:creationId xmlns:a16="http://schemas.microsoft.com/office/drawing/2014/main" id="{479B6E30-0825-4091-A450-88CFD85860BC}"/>
              </a:ext>
            </a:extLst>
          </p:cNvPr>
          <p:cNvSpPr txBox="1"/>
          <p:nvPr/>
        </p:nvSpPr>
        <p:spPr>
          <a:xfrm>
            <a:off x="281797" y="6126192"/>
            <a:ext cx="5036387" cy="26161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rgbClr val="FFBA00"/>
                </a:solidFill>
              </a:rPr>
              <a:t>https://www.flickr.com/photos/87328375@N06/</a:t>
            </a:r>
            <a:r>
              <a:rPr lang="en-US" sz="1100">
                <a:solidFill>
                  <a:srgbClr val="FFBA00"/>
                </a:solidFill>
                <a:cs typeface="Calibri"/>
              </a:rPr>
              <a:t> CC-BY 2.0  https://flic.kr/p/dm1oxr</a:t>
            </a:r>
            <a:endParaRPr lang="en-US">
              <a:cs typeface="Calibri"/>
            </a:endParaRPr>
          </a:p>
        </p:txBody>
      </p:sp>
    </p:spTree>
    <p:extLst>
      <p:ext uri="{BB962C8B-B14F-4D97-AF65-F5344CB8AC3E}">
        <p14:creationId xmlns:p14="http://schemas.microsoft.com/office/powerpoint/2010/main" val="37855774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person flying through the air on a rock&#10;&#10;Description generated with very high confidence">
            <a:extLst>
              <a:ext uri="{FF2B5EF4-FFF2-40B4-BE49-F238E27FC236}">
                <a16:creationId xmlns:a16="http://schemas.microsoft.com/office/drawing/2014/main" id="{6E11F385-740A-46BE-B749-AA6C73B1613E}"/>
              </a:ext>
            </a:extLst>
          </p:cNvPr>
          <p:cNvPicPr>
            <a:picLocks noGrp="1" noChangeAspect="1"/>
          </p:cNvPicPr>
          <p:nvPr>
            <p:ph type="pic" sz="quarter" idx="13"/>
          </p:nvPr>
        </p:nvPicPr>
        <p:blipFill rotWithShape="1">
          <a:blip r:embed="rId2"/>
          <a:srcRect t="32985" b="32985"/>
          <a:stretch/>
        </p:blipFill>
        <p:spPr>
          <a:prstGeom prst="rect">
            <a:avLst/>
          </a:prstGeom>
        </p:spPr>
      </p:pic>
      <p:sp>
        <p:nvSpPr>
          <p:cNvPr id="3" name="Subtitle 2">
            <a:extLst>
              <a:ext uri="{FF2B5EF4-FFF2-40B4-BE49-F238E27FC236}">
                <a16:creationId xmlns:a16="http://schemas.microsoft.com/office/drawing/2014/main" id="{7CEA19B2-45F2-4E3F-A429-A85E49EF8F79}"/>
              </a:ext>
            </a:extLst>
          </p:cNvPr>
          <p:cNvSpPr>
            <a:spLocks noGrp="1"/>
          </p:cNvSpPr>
          <p:nvPr>
            <p:ph type="subTitle" idx="1"/>
          </p:nvPr>
        </p:nvSpPr>
        <p:spPr/>
        <p:txBody>
          <a:bodyPr/>
          <a:lstStyle/>
          <a:p>
            <a:endParaRPr lang="en-US"/>
          </a:p>
        </p:txBody>
      </p:sp>
      <p:sp>
        <p:nvSpPr>
          <p:cNvPr id="4" name="Title 3">
            <a:extLst>
              <a:ext uri="{FF2B5EF4-FFF2-40B4-BE49-F238E27FC236}">
                <a16:creationId xmlns:a16="http://schemas.microsoft.com/office/drawing/2014/main" id="{6FF75A24-2D0B-4A83-8D2A-2C891E605231}"/>
              </a:ext>
            </a:extLst>
          </p:cNvPr>
          <p:cNvSpPr>
            <a:spLocks noGrp="1"/>
          </p:cNvSpPr>
          <p:nvPr>
            <p:ph type="ctrTitle"/>
          </p:nvPr>
        </p:nvSpPr>
        <p:spPr/>
        <p:txBody>
          <a:bodyPr/>
          <a:lstStyle/>
          <a:p>
            <a:r>
              <a:rPr lang="en-US" sz="2350"/>
              <a:t>Diving More Deeply</a:t>
            </a:r>
            <a:endParaRPr lang="en-US"/>
          </a:p>
        </p:txBody>
      </p:sp>
      <p:sp>
        <p:nvSpPr>
          <p:cNvPr id="7" name="TextBox 6">
            <a:extLst>
              <a:ext uri="{FF2B5EF4-FFF2-40B4-BE49-F238E27FC236}">
                <a16:creationId xmlns:a16="http://schemas.microsoft.com/office/drawing/2014/main" id="{3CE80D6A-99B4-468C-A019-D752C7D01F88}"/>
              </a:ext>
            </a:extLst>
          </p:cNvPr>
          <p:cNvSpPr txBox="1"/>
          <p:nvPr/>
        </p:nvSpPr>
        <p:spPr>
          <a:xfrm>
            <a:off x="281796" y="6111815"/>
            <a:ext cx="1010729"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t>Shutterstock</a:t>
            </a:r>
            <a:endParaRPr lang="en-US" sz="1200">
              <a:cs typeface="Calibri"/>
            </a:endParaRPr>
          </a:p>
        </p:txBody>
      </p:sp>
    </p:spTree>
    <p:extLst>
      <p:ext uri="{BB962C8B-B14F-4D97-AF65-F5344CB8AC3E}">
        <p14:creationId xmlns:p14="http://schemas.microsoft.com/office/powerpoint/2010/main" val="15173254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picture containing person, cutting, indoor, man&#10;&#10;Description generated with very high confidence">
            <a:extLst>
              <a:ext uri="{FF2B5EF4-FFF2-40B4-BE49-F238E27FC236}">
                <a16:creationId xmlns:a16="http://schemas.microsoft.com/office/drawing/2014/main" id="{9B101B7B-B00A-4971-9305-B5F95858EC8C}"/>
              </a:ext>
            </a:extLst>
          </p:cNvPr>
          <p:cNvPicPr>
            <a:picLocks noGrp="1" noChangeAspect="1"/>
          </p:cNvPicPr>
          <p:nvPr>
            <p:ph type="pic" sz="quarter" idx="13"/>
          </p:nvPr>
        </p:nvPicPr>
        <p:blipFill rotWithShape="1">
          <a:blip r:embed="rId2"/>
          <a:srcRect t="11735" b="11735"/>
          <a:stretch/>
        </p:blipFill>
        <p:spPr>
          <a:prstGeom prst="rect">
            <a:avLst/>
          </a:prstGeom>
        </p:spPr>
      </p:pic>
      <p:sp>
        <p:nvSpPr>
          <p:cNvPr id="3" name="Subtitle 2">
            <a:extLst>
              <a:ext uri="{FF2B5EF4-FFF2-40B4-BE49-F238E27FC236}">
                <a16:creationId xmlns:a16="http://schemas.microsoft.com/office/drawing/2014/main" id="{8B9A8494-2210-4256-8E30-70A063B2FDE8}"/>
              </a:ext>
            </a:extLst>
          </p:cNvPr>
          <p:cNvSpPr>
            <a:spLocks noGrp="1"/>
          </p:cNvSpPr>
          <p:nvPr>
            <p:ph type="subTitle" idx="1"/>
          </p:nvPr>
        </p:nvSpPr>
        <p:spPr/>
        <p:txBody>
          <a:bodyPr/>
          <a:lstStyle/>
          <a:p>
            <a:endParaRPr lang="en-US"/>
          </a:p>
        </p:txBody>
      </p:sp>
      <p:sp>
        <p:nvSpPr>
          <p:cNvPr id="4" name="Title 3">
            <a:extLst>
              <a:ext uri="{FF2B5EF4-FFF2-40B4-BE49-F238E27FC236}">
                <a16:creationId xmlns:a16="http://schemas.microsoft.com/office/drawing/2014/main" id="{B75D866F-7100-4710-B883-91C8CE1FD232}"/>
              </a:ext>
            </a:extLst>
          </p:cNvPr>
          <p:cNvSpPr>
            <a:spLocks noGrp="1"/>
          </p:cNvSpPr>
          <p:nvPr>
            <p:ph type="ctrTitle"/>
          </p:nvPr>
        </p:nvSpPr>
        <p:spPr/>
        <p:txBody>
          <a:bodyPr/>
          <a:lstStyle/>
          <a:p>
            <a:r>
              <a:rPr lang="en-US" sz="2350"/>
              <a:t>Collaborative Development of Current and New Content</a:t>
            </a:r>
            <a:endParaRPr lang="en-US"/>
          </a:p>
        </p:txBody>
      </p:sp>
      <p:sp>
        <p:nvSpPr>
          <p:cNvPr id="8" name="TextBox 7">
            <a:extLst>
              <a:ext uri="{FF2B5EF4-FFF2-40B4-BE49-F238E27FC236}">
                <a16:creationId xmlns:a16="http://schemas.microsoft.com/office/drawing/2014/main" id="{2C7BBAF0-4EB5-4BA6-BC02-734938F73C22}"/>
              </a:ext>
            </a:extLst>
          </p:cNvPr>
          <p:cNvSpPr txBox="1"/>
          <p:nvPr/>
        </p:nvSpPr>
        <p:spPr>
          <a:xfrm>
            <a:off x="281796" y="6111815"/>
            <a:ext cx="1010729"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solidFill>
                  <a:srgbClr val="EAE7E4"/>
                </a:solidFill>
              </a:rPr>
              <a:t>Shutterstock</a:t>
            </a:r>
            <a:endParaRPr lang="en-US" sz="1200">
              <a:solidFill>
                <a:srgbClr val="EAE7E4"/>
              </a:solidFill>
              <a:cs typeface="Calibri"/>
            </a:endParaRPr>
          </a:p>
        </p:txBody>
      </p:sp>
    </p:spTree>
    <p:extLst>
      <p:ext uri="{BB962C8B-B14F-4D97-AF65-F5344CB8AC3E}">
        <p14:creationId xmlns:p14="http://schemas.microsoft.com/office/powerpoint/2010/main" val="26870109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person wearing a suit and tie&#10;&#10;Description generated with very high confidence">
            <a:extLst>
              <a:ext uri="{FF2B5EF4-FFF2-40B4-BE49-F238E27FC236}">
                <a16:creationId xmlns:a16="http://schemas.microsoft.com/office/drawing/2014/main" id="{50FEE8FF-6089-40D0-8EB0-30D3B941736F}"/>
              </a:ext>
            </a:extLst>
          </p:cNvPr>
          <p:cNvPicPr>
            <a:picLocks noGrp="1" noChangeAspect="1"/>
          </p:cNvPicPr>
          <p:nvPr>
            <p:ph type="pic" sz="quarter" idx="13"/>
          </p:nvPr>
        </p:nvPicPr>
        <p:blipFill rotWithShape="1">
          <a:blip r:embed="rId2"/>
          <a:srcRect t="11717" b="11717"/>
          <a:stretch/>
        </p:blipFill>
        <p:spPr>
          <a:prstGeom prst="rect">
            <a:avLst/>
          </a:prstGeom>
        </p:spPr>
      </p:pic>
      <p:sp>
        <p:nvSpPr>
          <p:cNvPr id="3" name="Title 2">
            <a:extLst>
              <a:ext uri="{FF2B5EF4-FFF2-40B4-BE49-F238E27FC236}">
                <a16:creationId xmlns:a16="http://schemas.microsoft.com/office/drawing/2014/main" id="{13BA1ACA-51D5-4216-A2B7-0A4D74AF6103}"/>
              </a:ext>
            </a:extLst>
          </p:cNvPr>
          <p:cNvSpPr>
            <a:spLocks noGrp="1"/>
          </p:cNvSpPr>
          <p:nvPr>
            <p:ph type="title"/>
          </p:nvPr>
        </p:nvSpPr>
        <p:spPr/>
        <p:txBody>
          <a:bodyPr/>
          <a:lstStyle/>
          <a:p>
            <a:r>
              <a:rPr lang="en-US" sz="2350"/>
              <a:t>Questions &amp; Discussion</a:t>
            </a:r>
            <a:endParaRPr lang="en-US"/>
          </a:p>
        </p:txBody>
      </p:sp>
      <p:sp>
        <p:nvSpPr>
          <p:cNvPr id="4" name="Text Placeholder 3">
            <a:extLst>
              <a:ext uri="{FF2B5EF4-FFF2-40B4-BE49-F238E27FC236}">
                <a16:creationId xmlns:a16="http://schemas.microsoft.com/office/drawing/2014/main" id="{953D0073-A123-47F3-A6BA-D3D2E37E491F}"/>
              </a:ext>
            </a:extLst>
          </p:cNvPr>
          <p:cNvSpPr>
            <a:spLocks noGrp="1"/>
          </p:cNvSpPr>
          <p:nvPr>
            <p:ph type="body" idx="1"/>
          </p:nvPr>
        </p:nvSpPr>
        <p:spPr>
          <a:xfrm>
            <a:off x="470648" y="5872443"/>
            <a:ext cx="8198784" cy="393887"/>
          </a:xfrm>
        </p:spPr>
        <p:txBody>
          <a:bodyPr>
            <a:normAutofit fontScale="92500"/>
          </a:bodyPr>
          <a:lstStyle/>
          <a:p>
            <a:pPr algn="just"/>
            <a:r>
              <a:rPr lang="en-US" sz="1800">
                <a:cs typeface="Calibri"/>
              </a:rPr>
              <a:t>Jwheel01@unm.edu        &lt;&gt;          https://github.com/unmrds/</a:t>
            </a:r>
            <a:r>
              <a:rPr lang="en-US" sz="1800">
                <a:solidFill>
                  <a:srgbClr val="FFFFFF"/>
                </a:solidFill>
                <a:cs typeface="Calibri"/>
              </a:rPr>
              <a:t>         &lt;&gt;        kbene@unm.edu</a:t>
            </a:r>
          </a:p>
        </p:txBody>
      </p:sp>
      <p:sp>
        <p:nvSpPr>
          <p:cNvPr id="8" name="TextBox 7">
            <a:extLst>
              <a:ext uri="{FF2B5EF4-FFF2-40B4-BE49-F238E27FC236}">
                <a16:creationId xmlns:a16="http://schemas.microsoft.com/office/drawing/2014/main" id="{2BC371D1-1DD2-4DDB-91A6-568CEBF4FB6B}"/>
              </a:ext>
            </a:extLst>
          </p:cNvPr>
          <p:cNvSpPr txBox="1"/>
          <p:nvPr/>
        </p:nvSpPr>
        <p:spPr>
          <a:xfrm>
            <a:off x="346494" y="4530303"/>
            <a:ext cx="1010729"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err="1"/>
              <a:t>iStockPhoto</a:t>
            </a:r>
            <a:endParaRPr lang="en-US" sz="1200" err="1">
              <a:cs typeface="Calibri"/>
            </a:endParaRPr>
          </a:p>
        </p:txBody>
      </p:sp>
    </p:spTree>
    <p:extLst>
      <p:ext uri="{BB962C8B-B14F-4D97-AF65-F5344CB8AC3E}">
        <p14:creationId xmlns:p14="http://schemas.microsoft.com/office/powerpoint/2010/main" val="3350277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769" y="546079"/>
            <a:ext cx="8634046" cy="5978257"/>
          </a:xfrm>
          <a:prstGeom prst="rect">
            <a:avLst/>
          </a:prstGeom>
        </p:spPr>
      </p:pic>
      <p:sp>
        <p:nvSpPr>
          <p:cNvPr id="3" name="TextBox 1">
            <a:extLst>
              <a:ext uri="{FF2B5EF4-FFF2-40B4-BE49-F238E27FC236}">
                <a16:creationId xmlns:a16="http://schemas.microsoft.com/office/drawing/2014/main" id="{B861D730-7A80-421E-8D5E-A6863C22F097}"/>
              </a:ext>
            </a:extLst>
          </p:cNvPr>
          <p:cNvSpPr txBox="1"/>
          <p:nvPr/>
        </p:nvSpPr>
        <p:spPr>
          <a:xfrm>
            <a:off x="1" y="6444764"/>
            <a:ext cx="9144000" cy="461665"/>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a:t>https://github.com/unmrds/</a:t>
            </a:r>
            <a:endParaRPr lang="en-US" sz="2400">
              <a:cs typeface="Calibri"/>
            </a:endParaRPr>
          </a:p>
        </p:txBody>
      </p:sp>
    </p:spTree>
    <p:extLst>
      <p:ext uri="{BB962C8B-B14F-4D97-AF65-F5344CB8AC3E}">
        <p14:creationId xmlns:p14="http://schemas.microsoft.com/office/powerpoint/2010/main" val="2573970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Workshop Topics to Date	</a:t>
            </a:r>
          </a:p>
        </p:txBody>
      </p:sp>
      <p:sp>
        <p:nvSpPr>
          <p:cNvPr id="3" name="Content Placeholder 2"/>
          <p:cNvSpPr>
            <a:spLocks noGrp="1"/>
          </p:cNvSpPr>
          <p:nvPr>
            <p:ph idx="1"/>
          </p:nvPr>
        </p:nvSpPr>
        <p:spPr/>
        <p:txBody>
          <a:bodyPr vert="horz" lIns="91440" tIns="45720" rIns="91440" bIns="45720" rtlCol="0" anchor="t">
            <a:normAutofit lnSpcReduction="10000"/>
          </a:bodyPr>
          <a:lstStyle/>
          <a:p>
            <a:pPr marL="255270" indent="-255270"/>
            <a:r>
              <a:rPr lang="en-US" sz="2400"/>
              <a:t>Fall 2017 Series:</a:t>
            </a:r>
          </a:p>
          <a:p>
            <a:pPr lvl="1"/>
            <a:r>
              <a:rPr lang="en-US" sz="1800"/>
              <a:t>August 11 - Working with the Command Line</a:t>
            </a:r>
            <a:endParaRPr lang="en-US" sz="1800">
              <a:cs typeface="Calibri"/>
            </a:endParaRPr>
          </a:p>
          <a:p>
            <a:pPr lvl="1"/>
            <a:r>
              <a:rPr lang="en-US" sz="1800"/>
              <a:t>September 8 - Programming Concepts Demonstrated with Python</a:t>
            </a:r>
            <a:endParaRPr lang="en-US" sz="1800">
              <a:cs typeface="Calibri"/>
            </a:endParaRPr>
          </a:p>
          <a:p>
            <a:pPr lvl="1"/>
            <a:r>
              <a:rPr lang="en-US" sz="1800"/>
              <a:t>October 13 - </a:t>
            </a:r>
            <a:r>
              <a:rPr lang="en-US" sz="1800" err="1"/>
              <a:t>Jupyter</a:t>
            </a:r>
            <a:r>
              <a:rPr lang="en-US" sz="1800"/>
              <a:t> Notebooks for Data Analysis and Visualization</a:t>
            </a:r>
            <a:endParaRPr lang="en-US" sz="1800">
              <a:cs typeface="Calibri"/>
            </a:endParaRPr>
          </a:p>
          <a:p>
            <a:pPr lvl="1"/>
            <a:r>
              <a:rPr lang="en-US" sz="1800"/>
              <a:t>November 10 - Write Once and Use Everywhere with Markdown and </a:t>
            </a:r>
            <a:r>
              <a:rPr lang="en-US" sz="1800" err="1"/>
              <a:t>Pandoc</a:t>
            </a:r>
            <a:endParaRPr lang="en-US" sz="1800">
              <a:cs typeface="Calibri"/>
            </a:endParaRPr>
          </a:p>
          <a:p>
            <a:pPr lvl="1"/>
            <a:r>
              <a:rPr lang="en-US" sz="1800"/>
              <a:t>December 8 - Version Control with Git, GitHub and </a:t>
            </a:r>
            <a:r>
              <a:rPr lang="en-US" sz="1800" err="1"/>
              <a:t>LoboGit</a:t>
            </a:r>
            <a:endParaRPr lang="en-US" sz="1800"/>
          </a:p>
          <a:p>
            <a:pPr marL="255270" indent="-255270"/>
            <a:r>
              <a:rPr lang="en-US" sz="2400"/>
              <a:t>Spring 2018 Series:</a:t>
            </a:r>
            <a:endParaRPr lang="en-US" sz="2400">
              <a:cs typeface="Calibri"/>
            </a:endParaRPr>
          </a:p>
          <a:p>
            <a:pPr lvl="1"/>
            <a:r>
              <a:rPr lang="en-US" sz="1800"/>
              <a:t>February 9 - Database Basics</a:t>
            </a:r>
            <a:endParaRPr lang="en-US" sz="1800">
              <a:cs typeface="Calibri"/>
            </a:endParaRPr>
          </a:p>
          <a:p>
            <a:pPr lvl="1"/>
            <a:r>
              <a:rPr lang="en-US" sz="1800"/>
              <a:t>March 9 - Containerization with Docker</a:t>
            </a:r>
            <a:endParaRPr lang="en-US" sz="1800">
              <a:cs typeface="Calibri"/>
            </a:endParaRPr>
          </a:p>
          <a:p>
            <a:pPr lvl="1"/>
            <a:r>
              <a:rPr lang="en-US" sz="1800"/>
              <a:t>April 20 - Qualitative Analysis with NVIVO (Guest Presenter)</a:t>
            </a:r>
            <a:endParaRPr lang="en-US" sz="1800">
              <a:cs typeface="Calibri"/>
            </a:endParaRPr>
          </a:p>
          <a:p>
            <a:pPr lvl="1"/>
            <a:r>
              <a:rPr lang="en-US" sz="1800"/>
              <a:t>May 11 - Interacting with Data APIs Using Python (Guest Presenter)</a:t>
            </a:r>
            <a:endParaRPr lang="en-US" sz="1800">
              <a:cs typeface="Calibri"/>
            </a:endParaRPr>
          </a:p>
          <a:p>
            <a:pPr marL="255270" indent="-255270"/>
            <a:endParaRPr lang="en-US">
              <a:cs typeface="Calibri"/>
            </a:endParaRPr>
          </a:p>
          <a:p>
            <a:pPr lvl="1"/>
            <a:endParaRPr lang="en-US"/>
          </a:p>
          <a:p>
            <a:pPr marL="255270" indent="-255270"/>
            <a:endParaRPr lang="en-US">
              <a:cs typeface="Calibri"/>
            </a:endParaRPr>
          </a:p>
        </p:txBody>
      </p:sp>
    </p:spTree>
    <p:extLst>
      <p:ext uri="{BB962C8B-B14F-4D97-AF65-F5344CB8AC3E}">
        <p14:creationId xmlns:p14="http://schemas.microsoft.com/office/powerpoint/2010/main" val="2111744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Drivers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75117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Motivators: Models &amp; Positioning</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61148667"/>
              </p:ext>
            </p:extLst>
          </p:nvPr>
        </p:nvGraphicFramePr>
        <p:xfrm>
          <a:off x="284167" y="1905000"/>
          <a:ext cx="8574084" cy="4541520"/>
        </p:xfrm>
        <a:graphic>
          <a:graphicData uri="http://schemas.openxmlformats.org/drawingml/2006/table">
            <a:tbl>
              <a:tblPr firstRow="1" bandRow="1">
                <a:tableStyleId>{93296810-A885-4BE3-A3E7-6D5BEEA58F35}</a:tableStyleId>
              </a:tblPr>
              <a:tblGrid>
                <a:gridCol w="2143521">
                  <a:extLst>
                    <a:ext uri="{9D8B030D-6E8A-4147-A177-3AD203B41FA5}">
                      <a16:colId xmlns:a16="http://schemas.microsoft.com/office/drawing/2014/main" val="4102155622"/>
                    </a:ext>
                  </a:extLst>
                </a:gridCol>
                <a:gridCol w="2143521">
                  <a:extLst>
                    <a:ext uri="{9D8B030D-6E8A-4147-A177-3AD203B41FA5}">
                      <a16:colId xmlns:a16="http://schemas.microsoft.com/office/drawing/2014/main" val="1835622097"/>
                    </a:ext>
                  </a:extLst>
                </a:gridCol>
                <a:gridCol w="2143521">
                  <a:extLst>
                    <a:ext uri="{9D8B030D-6E8A-4147-A177-3AD203B41FA5}">
                      <a16:colId xmlns:a16="http://schemas.microsoft.com/office/drawing/2014/main" val="1047855152"/>
                    </a:ext>
                  </a:extLst>
                </a:gridCol>
                <a:gridCol w="2143521">
                  <a:extLst>
                    <a:ext uri="{9D8B030D-6E8A-4147-A177-3AD203B41FA5}">
                      <a16:colId xmlns:a16="http://schemas.microsoft.com/office/drawing/2014/main" val="2555380447"/>
                    </a:ext>
                  </a:extLst>
                </a:gridCol>
              </a:tblGrid>
              <a:tr h="370840">
                <a:tc>
                  <a:txBody>
                    <a:bodyPr/>
                    <a:lstStyle/>
                    <a:p>
                      <a:pPr>
                        <a:spcAft>
                          <a:spcPts val="800"/>
                        </a:spcAft>
                        <a:buNone/>
                      </a:pPr>
                      <a:endParaRPr lang="en-US" sz="1500"/>
                    </a:p>
                  </a:txBody>
                  <a:tcPr/>
                </a:tc>
                <a:tc>
                  <a:txBody>
                    <a:bodyPr/>
                    <a:lstStyle/>
                    <a:p>
                      <a:pPr>
                        <a:spcAft>
                          <a:spcPts val="800"/>
                        </a:spcAft>
                        <a:buNone/>
                      </a:pPr>
                      <a:r>
                        <a:rPr lang="en-US" sz="1500"/>
                        <a:t>Carpentries</a:t>
                      </a:r>
                    </a:p>
                  </a:txBody>
                  <a:tcPr/>
                </a:tc>
                <a:tc>
                  <a:txBody>
                    <a:bodyPr/>
                    <a:lstStyle/>
                    <a:p>
                      <a:pPr>
                        <a:spcAft>
                          <a:spcPts val="800"/>
                        </a:spcAft>
                        <a:buNone/>
                      </a:pPr>
                      <a:r>
                        <a:rPr lang="en-US" sz="1500"/>
                        <a:t>Data</a:t>
                      </a:r>
                      <a:r>
                        <a:rPr lang="en-US" sz="1500" baseline="0"/>
                        <a:t> Management Curricula</a:t>
                      </a:r>
                      <a:endParaRPr lang="en-US" sz="1500"/>
                    </a:p>
                  </a:txBody>
                  <a:tcPr/>
                </a:tc>
                <a:tc>
                  <a:txBody>
                    <a:bodyPr/>
                    <a:lstStyle/>
                    <a:p>
                      <a:pPr>
                        <a:spcAft>
                          <a:spcPts val="800"/>
                        </a:spcAft>
                        <a:buNone/>
                      </a:pPr>
                      <a:r>
                        <a:rPr lang="en-US" sz="1500"/>
                        <a:t>Librarian Skill &amp; Professional</a:t>
                      </a:r>
                      <a:r>
                        <a:rPr lang="en-US" sz="1500" baseline="0"/>
                        <a:t> Development</a:t>
                      </a:r>
                      <a:endParaRPr lang="en-US" sz="1500"/>
                    </a:p>
                  </a:txBody>
                  <a:tcPr/>
                </a:tc>
                <a:extLst>
                  <a:ext uri="{0D108BD9-81ED-4DB2-BD59-A6C34878D82A}">
                    <a16:rowId xmlns:a16="http://schemas.microsoft.com/office/drawing/2014/main" val="202787885"/>
                  </a:ext>
                </a:extLst>
              </a:tr>
              <a:tr h="370840">
                <a:tc>
                  <a:txBody>
                    <a:bodyPr/>
                    <a:lstStyle/>
                    <a:p>
                      <a:pPr>
                        <a:spcAft>
                          <a:spcPts val="800"/>
                        </a:spcAft>
                        <a:buNone/>
                      </a:pPr>
                      <a:r>
                        <a:rPr lang="en-US" sz="1500"/>
                        <a:t>Programs</a:t>
                      </a:r>
                    </a:p>
                  </a:txBody>
                  <a:tcPr/>
                </a:tc>
                <a:tc>
                  <a:txBody>
                    <a:bodyPr/>
                    <a:lstStyle/>
                    <a:p>
                      <a:pPr>
                        <a:spcAft>
                          <a:spcPts val="800"/>
                        </a:spcAft>
                        <a:buNone/>
                      </a:pPr>
                      <a:r>
                        <a:rPr lang="en-US" sz="1500"/>
                        <a:t>Software</a:t>
                      </a:r>
                      <a:r>
                        <a:rPr lang="en-US" sz="1500" baseline="0"/>
                        <a:t> Carpentry</a:t>
                      </a:r>
                    </a:p>
                    <a:p>
                      <a:pPr>
                        <a:spcAft>
                          <a:spcPts val="800"/>
                        </a:spcAft>
                        <a:buNone/>
                      </a:pPr>
                      <a:r>
                        <a:rPr lang="en-US" sz="1500" baseline="0"/>
                        <a:t>Data Carpentry</a:t>
                      </a:r>
                    </a:p>
                    <a:p>
                      <a:pPr>
                        <a:spcAft>
                          <a:spcPts val="800"/>
                        </a:spcAft>
                        <a:buNone/>
                      </a:pPr>
                      <a:r>
                        <a:rPr lang="en-US" sz="1500"/>
                        <a:t>Library Carpentry</a:t>
                      </a:r>
                    </a:p>
                  </a:txBody>
                  <a:tcPr/>
                </a:tc>
                <a:tc>
                  <a:txBody>
                    <a:bodyPr/>
                    <a:lstStyle/>
                    <a:p>
                      <a:pPr>
                        <a:spcAft>
                          <a:spcPts val="800"/>
                        </a:spcAft>
                        <a:buNone/>
                      </a:pPr>
                      <a:r>
                        <a:rPr lang="en-US" sz="1500" err="1"/>
                        <a:t>DataONE</a:t>
                      </a:r>
                      <a:r>
                        <a:rPr lang="en-US" sz="1500"/>
                        <a:t> Education</a:t>
                      </a:r>
                    </a:p>
                    <a:p>
                      <a:pPr>
                        <a:spcAft>
                          <a:spcPts val="800"/>
                        </a:spcAft>
                        <a:buNone/>
                      </a:pPr>
                      <a:r>
                        <a:rPr lang="en-US" sz="1500"/>
                        <a:t>New England</a:t>
                      </a:r>
                      <a:r>
                        <a:rPr lang="en-US" sz="1500" baseline="0"/>
                        <a:t> Collaborative Data Management Curriculum</a:t>
                      </a:r>
                    </a:p>
                    <a:p>
                      <a:pPr>
                        <a:spcAft>
                          <a:spcPts val="800"/>
                        </a:spcAft>
                        <a:buNone/>
                      </a:pPr>
                      <a:r>
                        <a:rPr lang="en-US" sz="1500" baseline="0"/>
                        <a:t>Research Data MANTRA</a:t>
                      </a:r>
                      <a:endParaRPr lang="en-US" sz="1500"/>
                    </a:p>
                  </a:txBody>
                  <a:tcPr/>
                </a:tc>
                <a:tc>
                  <a:txBody>
                    <a:bodyPr/>
                    <a:lstStyle/>
                    <a:p>
                      <a:pPr>
                        <a:spcAft>
                          <a:spcPts val="800"/>
                        </a:spcAft>
                        <a:buNone/>
                      </a:pPr>
                      <a:r>
                        <a:rPr lang="en-US" sz="1500"/>
                        <a:t>MANTRA DIY Research Data Management Training Kit for Librarians</a:t>
                      </a:r>
                    </a:p>
                    <a:p>
                      <a:pPr>
                        <a:spcAft>
                          <a:spcPts val="800"/>
                        </a:spcAft>
                        <a:buNone/>
                      </a:pPr>
                      <a:endParaRPr lang="en-US" sz="1500"/>
                    </a:p>
                    <a:p>
                      <a:pPr>
                        <a:spcAft>
                          <a:spcPts val="800"/>
                        </a:spcAft>
                        <a:buNone/>
                      </a:pPr>
                      <a:endParaRPr lang="en-US" sz="1500"/>
                    </a:p>
                  </a:txBody>
                  <a:tcPr/>
                </a:tc>
                <a:extLst>
                  <a:ext uri="{0D108BD9-81ED-4DB2-BD59-A6C34878D82A}">
                    <a16:rowId xmlns:a16="http://schemas.microsoft.com/office/drawing/2014/main" val="598391135"/>
                  </a:ext>
                </a:extLst>
              </a:tr>
              <a:tr h="370840">
                <a:tc>
                  <a:txBody>
                    <a:bodyPr/>
                    <a:lstStyle/>
                    <a:p>
                      <a:pPr>
                        <a:spcAft>
                          <a:spcPts val="800"/>
                        </a:spcAft>
                        <a:buNone/>
                      </a:pPr>
                      <a:r>
                        <a:rPr lang="en-US" sz="1500"/>
                        <a:t>Example Concepts &amp; Skills</a:t>
                      </a:r>
                    </a:p>
                  </a:txBody>
                  <a:tcPr/>
                </a:tc>
                <a:tc>
                  <a:txBody>
                    <a:bodyPr/>
                    <a:lstStyle/>
                    <a:p>
                      <a:pPr>
                        <a:spcAft>
                          <a:spcPts val="800"/>
                        </a:spcAft>
                        <a:buNone/>
                      </a:pPr>
                      <a:r>
                        <a:rPr lang="en-US" sz="1500"/>
                        <a:t>Tabular</a:t>
                      </a:r>
                      <a:r>
                        <a:rPr lang="en-US" sz="1500" baseline="0"/>
                        <a:t> data management &amp; analysis (</a:t>
                      </a:r>
                      <a:r>
                        <a:rPr lang="en-US" sz="1500" baseline="0" err="1"/>
                        <a:t>OpenRefine</a:t>
                      </a:r>
                      <a:r>
                        <a:rPr lang="en-US" sz="1500" baseline="0"/>
                        <a:t>, SQL, R)</a:t>
                      </a:r>
                    </a:p>
                    <a:p>
                      <a:pPr>
                        <a:spcAft>
                          <a:spcPts val="800"/>
                        </a:spcAft>
                        <a:buNone/>
                      </a:pPr>
                      <a:r>
                        <a:rPr lang="en-US" sz="1500" baseline="0"/>
                        <a:t>Version control</a:t>
                      </a:r>
                    </a:p>
                    <a:p>
                      <a:pPr>
                        <a:spcAft>
                          <a:spcPts val="800"/>
                        </a:spcAft>
                        <a:buNone/>
                      </a:pPr>
                      <a:r>
                        <a:rPr lang="en-US" sz="1500"/>
                        <a:t>Programming</a:t>
                      </a:r>
                    </a:p>
                  </a:txBody>
                  <a:tcPr/>
                </a:tc>
                <a:tc>
                  <a:txBody>
                    <a:bodyPr/>
                    <a:lstStyle/>
                    <a:p>
                      <a:pPr>
                        <a:spcAft>
                          <a:spcPts val="800"/>
                        </a:spcAft>
                        <a:buNone/>
                      </a:pPr>
                      <a:r>
                        <a:rPr lang="en-US" sz="1500"/>
                        <a:t>Data management</a:t>
                      </a:r>
                      <a:r>
                        <a:rPr lang="en-US" sz="1500" baseline="0"/>
                        <a:t> plans &amp; planning</a:t>
                      </a:r>
                    </a:p>
                    <a:p>
                      <a:pPr>
                        <a:spcAft>
                          <a:spcPts val="800"/>
                        </a:spcAft>
                        <a:buNone/>
                      </a:pPr>
                      <a:r>
                        <a:rPr lang="en-US" sz="1500"/>
                        <a:t>Metadata &amp; data documentation</a:t>
                      </a:r>
                    </a:p>
                    <a:p>
                      <a:pPr>
                        <a:spcAft>
                          <a:spcPts val="800"/>
                        </a:spcAft>
                        <a:buNone/>
                      </a:pPr>
                      <a:r>
                        <a:rPr lang="en-US" sz="1500"/>
                        <a:t>Spreadsheet best practices</a:t>
                      </a:r>
                    </a:p>
                    <a:p>
                      <a:pPr>
                        <a:spcAft>
                          <a:spcPts val="800"/>
                        </a:spcAft>
                        <a:buNone/>
                      </a:pPr>
                      <a:r>
                        <a:rPr lang="en-US" sz="1500"/>
                        <a:t>Data security</a:t>
                      </a:r>
                    </a:p>
                    <a:p>
                      <a:pPr>
                        <a:spcAft>
                          <a:spcPts val="800"/>
                        </a:spcAft>
                        <a:buNone/>
                      </a:pPr>
                      <a:r>
                        <a:rPr lang="en-US" sz="1500"/>
                        <a:t>File management</a:t>
                      </a:r>
                    </a:p>
                  </a:txBody>
                  <a:tcPr/>
                </a:tc>
                <a:tc>
                  <a:txBody>
                    <a:bodyPr/>
                    <a:lstStyle/>
                    <a:p>
                      <a:pPr>
                        <a:spcAft>
                          <a:spcPts val="800"/>
                        </a:spcAft>
                        <a:buNone/>
                      </a:pPr>
                      <a:r>
                        <a:rPr lang="en-US" sz="1500" dirty="0"/>
                        <a:t>Research data management concepts</a:t>
                      </a:r>
                    </a:p>
                    <a:p>
                      <a:pPr>
                        <a:spcAft>
                          <a:spcPts val="800"/>
                        </a:spcAft>
                        <a:buNone/>
                      </a:pPr>
                      <a:r>
                        <a:rPr lang="en-US" sz="1500" baseline="0" dirty="0"/>
                        <a:t>Data archiving &amp; </a:t>
                      </a:r>
                      <a:r>
                        <a:rPr lang="en-US" sz="1500" baseline="0" dirty="0" smtClean="0"/>
                        <a:t>preservation</a:t>
                      </a:r>
                    </a:p>
                    <a:p>
                      <a:pPr>
                        <a:spcAft>
                          <a:spcPts val="800"/>
                        </a:spcAft>
                        <a:buNone/>
                      </a:pPr>
                      <a:r>
                        <a:rPr lang="en-US" sz="1500" baseline="0" dirty="0" smtClean="0"/>
                        <a:t>Data literacy</a:t>
                      </a:r>
                      <a:endParaRPr lang="en-US" sz="1500" baseline="0" dirty="0"/>
                    </a:p>
                    <a:p>
                      <a:pPr>
                        <a:spcAft>
                          <a:spcPts val="800"/>
                        </a:spcAft>
                        <a:buNone/>
                      </a:pPr>
                      <a:endParaRPr lang="en-US" sz="1500" baseline="0" dirty="0"/>
                    </a:p>
                    <a:p>
                      <a:pPr>
                        <a:spcAft>
                          <a:spcPts val="800"/>
                        </a:spcAft>
                        <a:buNone/>
                      </a:pPr>
                      <a:endParaRPr lang="en-US" sz="1500" baseline="0" dirty="0"/>
                    </a:p>
                  </a:txBody>
                  <a:tcPr/>
                </a:tc>
                <a:extLst>
                  <a:ext uri="{0D108BD9-81ED-4DB2-BD59-A6C34878D82A}">
                    <a16:rowId xmlns:a16="http://schemas.microsoft.com/office/drawing/2014/main" val="3580060979"/>
                  </a:ext>
                </a:extLst>
              </a:tr>
            </a:tbl>
          </a:graphicData>
        </a:graphic>
      </p:graphicFrame>
    </p:spTree>
    <p:extLst>
      <p:ext uri="{BB962C8B-B14F-4D97-AF65-F5344CB8AC3E}">
        <p14:creationId xmlns:p14="http://schemas.microsoft.com/office/powerpoint/2010/main" val="3176201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Motivators: Space &amp; Culture</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826790" y="1774956"/>
            <a:ext cx="5488835" cy="4709050"/>
          </a:xfrm>
        </p:spPr>
      </p:pic>
    </p:spTree>
    <p:extLst>
      <p:ext uri="{BB962C8B-B14F-4D97-AF65-F5344CB8AC3E}">
        <p14:creationId xmlns:p14="http://schemas.microsoft.com/office/powerpoint/2010/main" val="4130204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158" y="615461"/>
            <a:ext cx="7715250" cy="6172200"/>
          </a:xfrm>
          <a:prstGeom prst="rect">
            <a:avLst/>
          </a:prstGeom>
        </p:spPr>
      </p:pic>
    </p:spTree>
    <p:extLst>
      <p:ext uri="{BB962C8B-B14F-4D97-AF65-F5344CB8AC3E}">
        <p14:creationId xmlns:p14="http://schemas.microsoft.com/office/powerpoint/2010/main" val="897970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990" y="615462"/>
            <a:ext cx="7741626" cy="6193300"/>
          </a:xfrm>
          <a:prstGeom prst="rect">
            <a:avLst/>
          </a:prstGeom>
        </p:spPr>
      </p:pic>
    </p:spTree>
    <p:extLst>
      <p:ext uri="{BB962C8B-B14F-4D97-AF65-F5344CB8AC3E}">
        <p14:creationId xmlns:p14="http://schemas.microsoft.com/office/powerpoint/2010/main" val="4173328684"/>
      </p:ext>
    </p:extLst>
  </p:cSld>
  <p:clrMapOvr>
    <a:masterClrMapping/>
  </p:clrMapOvr>
</p:sld>
</file>

<file path=ppt/theme/theme1.xml><?xml version="1.0" encoding="utf-8"?>
<a:theme xmlns:a="http://schemas.openxmlformats.org/drawingml/2006/main" name="Spectrum">
  <a:themeElements>
    <a:clrScheme name="Spectrum">
      <a:dk1>
        <a:sysClr val="windowText" lastClr="000000"/>
      </a:dk1>
      <a:lt1>
        <a:sysClr val="window" lastClr="FFFFFF"/>
      </a:lt1>
      <a:dk2>
        <a:srgbClr val="252731"/>
      </a:dk2>
      <a:lt2>
        <a:srgbClr val="EAE7E4"/>
      </a:lt2>
      <a:accent1>
        <a:srgbClr val="990000"/>
      </a:accent1>
      <a:accent2>
        <a:srgbClr val="FF6600"/>
      </a:accent2>
      <a:accent3>
        <a:srgbClr val="FFBA00"/>
      </a:accent3>
      <a:accent4>
        <a:srgbClr val="99CC00"/>
      </a:accent4>
      <a:accent5>
        <a:srgbClr val="528A02"/>
      </a:accent5>
      <a:accent6>
        <a:srgbClr val="333333"/>
      </a:accent6>
      <a:hlink>
        <a:srgbClr val="660000"/>
      </a:hlink>
      <a:folHlink>
        <a:srgbClr val="CC3300"/>
      </a:folHlink>
    </a:clrScheme>
    <a:fontScheme name="Spectrum">
      <a:majorFont>
        <a:latin typeface="Corbel"/>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TotalTime>
  <Words>1527</Words>
  <Application>Microsoft Office PowerPoint</Application>
  <PresentationFormat>On-screen Show (4:3)</PresentationFormat>
  <Paragraphs>163</Paragraphs>
  <Slides>23</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Corbel</vt:lpstr>
      <vt:lpstr>Wingdings</vt:lpstr>
      <vt:lpstr>Spectrum</vt:lpstr>
      <vt:lpstr>Fostering Communities of Practice in Data Management</vt:lpstr>
      <vt:lpstr>Workshop Series: Free &amp; Open to All</vt:lpstr>
      <vt:lpstr>PowerPoint Presentation</vt:lpstr>
      <vt:lpstr>Workshop Topics to Date </vt:lpstr>
      <vt:lpstr>Drivers</vt:lpstr>
      <vt:lpstr>Motivators: Models &amp; Positioning</vt:lpstr>
      <vt:lpstr>Motivators: Space &amp; Culture</vt:lpstr>
      <vt:lpstr>PowerPoint Presentation</vt:lpstr>
      <vt:lpstr>PowerPoint Presentation</vt:lpstr>
      <vt:lpstr>Motivators: Space &amp; Culture</vt:lpstr>
      <vt:lpstr>Session Planning &amp; Architecture</vt:lpstr>
      <vt:lpstr>Anatomy of a Session</vt:lpstr>
      <vt:lpstr>Instruction Platform</vt:lpstr>
      <vt:lpstr>Outcomes &amp; Lessons Learned</vt:lpstr>
      <vt:lpstr>Managing a Monthly Series in Practice</vt:lpstr>
      <vt:lpstr>Growing a Community of Practice</vt:lpstr>
      <vt:lpstr>Growing Content Collection</vt:lpstr>
      <vt:lpstr>Follow-on Activities</vt:lpstr>
      <vt:lpstr>Next Steps</vt:lpstr>
      <vt:lpstr>Expanding our Network of "Guest" Presenters</vt:lpstr>
      <vt:lpstr>Diving More Deeply</vt:lpstr>
      <vt:lpstr>Collaborative Development of Current and New Content</vt:lpstr>
      <vt:lpstr>Questions &amp; 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Fostering Communities of Practice in Data Management</dc:title>
  <cp:lastModifiedBy>Jonathan Wheeler</cp:lastModifiedBy>
  <cp:revision>68</cp:revision>
  <dcterms:modified xsi:type="dcterms:W3CDTF">2018-04-10T19:47:05Z</dcterms:modified>
</cp:coreProperties>
</file>